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 id="2147483728" r:id="rId2"/>
  </p:sldMasterIdLst>
  <p:notesMasterIdLst>
    <p:notesMasterId r:id="rId6"/>
  </p:notesMasterIdLst>
  <p:handoutMasterIdLst>
    <p:handoutMasterId r:id="rId7"/>
  </p:handoutMasterIdLst>
  <p:sldIdLst>
    <p:sldId id="794" r:id="rId3"/>
    <p:sldId id="848" r:id="rId4"/>
    <p:sldId id="849" r:id="rId5"/>
  </p:sldIdLst>
  <p:sldSz cx="9906000" cy="6858000" type="A4"/>
  <p:notesSz cx="6735763" cy="9866313"/>
  <p:defaultTextStyle>
    <a:defPPr>
      <a:defRPr lang="ja-JP"/>
    </a:defPPr>
    <a:lvl1pPr algn="l" rtl="0" fontAlgn="base">
      <a:spcBef>
        <a:spcPct val="0"/>
      </a:spcBef>
      <a:spcAft>
        <a:spcPct val="0"/>
      </a:spcAft>
      <a:defRPr kumimoji="1" sz="12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12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12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12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1200" kern="1200">
        <a:solidFill>
          <a:schemeClr val="tx1"/>
        </a:solidFill>
        <a:latin typeface="Arial" charset="0"/>
        <a:ea typeface="ＭＳ Ｐゴシック" charset="-128"/>
        <a:cs typeface="+mn-cs"/>
      </a:defRPr>
    </a:lvl5pPr>
    <a:lvl6pPr marL="2286000" algn="l" defTabSz="914400" rtl="0" eaLnBrk="1" latinLnBrk="0" hangingPunct="1">
      <a:defRPr kumimoji="1" sz="1200" kern="1200">
        <a:solidFill>
          <a:schemeClr val="tx1"/>
        </a:solidFill>
        <a:latin typeface="Arial" charset="0"/>
        <a:ea typeface="ＭＳ Ｐゴシック" charset="-128"/>
        <a:cs typeface="+mn-cs"/>
      </a:defRPr>
    </a:lvl6pPr>
    <a:lvl7pPr marL="2743200" algn="l" defTabSz="914400" rtl="0" eaLnBrk="1" latinLnBrk="0" hangingPunct="1">
      <a:defRPr kumimoji="1" sz="1200" kern="1200">
        <a:solidFill>
          <a:schemeClr val="tx1"/>
        </a:solidFill>
        <a:latin typeface="Arial" charset="0"/>
        <a:ea typeface="ＭＳ Ｐゴシック" charset="-128"/>
        <a:cs typeface="+mn-cs"/>
      </a:defRPr>
    </a:lvl7pPr>
    <a:lvl8pPr marL="3200400" algn="l" defTabSz="914400" rtl="0" eaLnBrk="1" latinLnBrk="0" hangingPunct="1">
      <a:defRPr kumimoji="1" sz="1200" kern="1200">
        <a:solidFill>
          <a:schemeClr val="tx1"/>
        </a:solidFill>
        <a:latin typeface="Arial" charset="0"/>
        <a:ea typeface="ＭＳ Ｐゴシック" charset="-128"/>
        <a:cs typeface="+mn-cs"/>
      </a:defRPr>
    </a:lvl8pPr>
    <a:lvl9pPr marL="3657600" algn="l" defTabSz="914400" rtl="0" eaLnBrk="1" latinLnBrk="0" hangingPunct="1">
      <a:defRPr kumimoji="1" sz="12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FFCC"/>
    <a:srgbClr val="FF0000"/>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176" autoAdjust="0"/>
    <p:restoredTop sz="93990" autoAdjust="0"/>
  </p:normalViewPr>
  <p:slideViewPr>
    <p:cSldViewPr>
      <p:cViewPr>
        <p:scale>
          <a:sx n="70" d="100"/>
          <a:sy n="70" d="100"/>
        </p:scale>
        <p:origin x="-714" y="-840"/>
      </p:cViewPr>
      <p:guideLst>
        <p:guide orient="horz" pos="2160"/>
        <p:guide pos="3121"/>
      </p:guideLst>
    </p:cSldViewPr>
  </p:slideViewPr>
  <p:outlineViewPr>
    <p:cViewPr>
      <p:scale>
        <a:sx n="33" d="100"/>
        <a:sy n="33" d="100"/>
      </p:scale>
      <p:origin x="0" y="260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bwMode="auto">
          <a:xfrm>
            <a:off x="0" y="0"/>
            <a:ext cx="2919413" cy="493713"/>
          </a:xfrm>
          <a:prstGeom prst="rect">
            <a:avLst/>
          </a:prstGeom>
          <a:noFill/>
          <a:ln w="9525">
            <a:noFill/>
            <a:miter lim="800000"/>
            <a:headEnd/>
            <a:tailEnd/>
          </a:ln>
        </p:spPr>
        <p:txBody>
          <a:bodyPr vert="horz" wrap="square" lIns="90644" tIns="45322" rIns="90644" bIns="45322" numCol="1" anchor="t" anchorCtr="0" compatLnSpc="1">
            <a:prstTxWarp prst="textNoShape">
              <a:avLst/>
            </a:prstTxWarp>
          </a:bodyPr>
          <a:lstStyle>
            <a:lvl1pPr defTabSz="906463">
              <a:defRPr/>
            </a:lvl1pPr>
          </a:lstStyle>
          <a:p>
            <a:endParaRPr lang="ja-JP" altLang="en-US"/>
          </a:p>
        </p:txBody>
      </p:sp>
      <p:sp>
        <p:nvSpPr>
          <p:cNvPr id="3" name="日付プレースホルダ 2"/>
          <p:cNvSpPr>
            <a:spLocks noGrp="1"/>
          </p:cNvSpPr>
          <p:nvPr>
            <p:ph type="dt" sz="quarter" idx="1"/>
          </p:nvPr>
        </p:nvSpPr>
        <p:spPr bwMode="auto">
          <a:xfrm>
            <a:off x="3816350" y="0"/>
            <a:ext cx="2917825" cy="493713"/>
          </a:xfrm>
          <a:prstGeom prst="rect">
            <a:avLst/>
          </a:prstGeom>
          <a:noFill/>
          <a:ln w="9525">
            <a:noFill/>
            <a:miter lim="800000"/>
            <a:headEnd/>
            <a:tailEnd/>
          </a:ln>
        </p:spPr>
        <p:txBody>
          <a:bodyPr vert="horz" wrap="square" lIns="90644" tIns="45322" rIns="90644" bIns="45322" numCol="1" anchor="t" anchorCtr="0" compatLnSpc="1">
            <a:prstTxWarp prst="textNoShape">
              <a:avLst/>
            </a:prstTxWarp>
          </a:bodyPr>
          <a:lstStyle>
            <a:lvl1pPr algn="r" defTabSz="906463">
              <a:defRPr/>
            </a:lvl1pPr>
          </a:lstStyle>
          <a:p>
            <a:fld id="{9A034DAB-C362-4A85-A166-2F9D3FD4D663}" type="datetimeFigureOut">
              <a:rPr lang="ja-JP" altLang="en-US"/>
              <a:pPr/>
              <a:t>2011/12/9</a:t>
            </a:fld>
            <a:endParaRPr lang="en-US" altLang="ja-JP"/>
          </a:p>
        </p:txBody>
      </p:sp>
      <p:sp>
        <p:nvSpPr>
          <p:cNvPr id="4" name="フッター プレースホルダ 3"/>
          <p:cNvSpPr>
            <a:spLocks noGrp="1"/>
          </p:cNvSpPr>
          <p:nvPr>
            <p:ph type="ftr" sz="quarter" idx="2"/>
          </p:nvPr>
        </p:nvSpPr>
        <p:spPr bwMode="auto">
          <a:xfrm>
            <a:off x="0" y="9371013"/>
            <a:ext cx="2919413" cy="493712"/>
          </a:xfrm>
          <a:prstGeom prst="rect">
            <a:avLst/>
          </a:prstGeom>
          <a:noFill/>
          <a:ln w="9525">
            <a:noFill/>
            <a:miter lim="800000"/>
            <a:headEnd/>
            <a:tailEnd/>
          </a:ln>
        </p:spPr>
        <p:txBody>
          <a:bodyPr vert="horz" wrap="square" lIns="90644" tIns="45322" rIns="90644" bIns="45322" numCol="1" anchor="b" anchorCtr="0" compatLnSpc="1">
            <a:prstTxWarp prst="textNoShape">
              <a:avLst/>
            </a:prstTxWarp>
          </a:bodyPr>
          <a:lstStyle>
            <a:lvl1pPr defTabSz="906463">
              <a:defRPr/>
            </a:lvl1pPr>
          </a:lstStyle>
          <a:p>
            <a:endParaRPr lang="ja-JP" altLang="en-US"/>
          </a:p>
        </p:txBody>
      </p:sp>
      <p:sp>
        <p:nvSpPr>
          <p:cNvPr id="5" name="スライド番号プレースホルダ 4"/>
          <p:cNvSpPr>
            <a:spLocks noGrp="1"/>
          </p:cNvSpPr>
          <p:nvPr>
            <p:ph type="sldNum" sz="quarter" idx="3"/>
          </p:nvPr>
        </p:nvSpPr>
        <p:spPr bwMode="auto">
          <a:xfrm>
            <a:off x="3816350" y="9371013"/>
            <a:ext cx="2917825" cy="493712"/>
          </a:xfrm>
          <a:prstGeom prst="rect">
            <a:avLst/>
          </a:prstGeom>
          <a:noFill/>
          <a:ln w="9525">
            <a:noFill/>
            <a:miter lim="800000"/>
            <a:headEnd/>
            <a:tailEnd/>
          </a:ln>
        </p:spPr>
        <p:txBody>
          <a:bodyPr vert="horz" wrap="square" lIns="90644" tIns="45322" rIns="90644" bIns="45322" numCol="1" anchor="b" anchorCtr="0" compatLnSpc="1">
            <a:prstTxWarp prst="textNoShape">
              <a:avLst/>
            </a:prstTxWarp>
          </a:bodyPr>
          <a:lstStyle>
            <a:lvl1pPr algn="r" defTabSz="906463">
              <a:defRPr/>
            </a:lvl1pPr>
          </a:lstStyle>
          <a:p>
            <a:fld id="{F6762F2A-F248-4162-B024-DF97CFF666A3}" type="slidenum">
              <a:rPr lang="ja-JP" altLang="en-US"/>
              <a:pPr/>
              <a:t>&lt;#&gt;</a:t>
            </a:fld>
            <a:endParaRPr lang="en-US" altLang="ja-JP"/>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17825" cy="493713"/>
          </a:xfrm>
          <a:prstGeom prst="rect">
            <a:avLst/>
          </a:prstGeom>
          <a:noFill/>
          <a:ln w="9525">
            <a:noFill/>
            <a:miter lim="800000"/>
            <a:headEnd/>
            <a:tailEnd/>
          </a:ln>
        </p:spPr>
        <p:txBody>
          <a:bodyPr vert="horz" wrap="square" lIns="90934" tIns="45467" rIns="90934" bIns="45467" numCol="1" anchor="t" anchorCtr="0" compatLnSpc="1">
            <a:prstTxWarp prst="textNoShape">
              <a:avLst/>
            </a:prstTxWarp>
          </a:bodyPr>
          <a:lstStyle>
            <a:lvl1pPr defTabSz="909638">
              <a:defRPr/>
            </a:lvl1pPr>
          </a:lstStyle>
          <a:p>
            <a:endParaRPr lang="en-US" altLang="ja-JP"/>
          </a:p>
        </p:txBody>
      </p:sp>
      <p:sp>
        <p:nvSpPr>
          <p:cNvPr id="15363" name="Rectangle 3"/>
          <p:cNvSpPr>
            <a:spLocks noGrp="1" noChangeArrowheads="1"/>
          </p:cNvSpPr>
          <p:nvPr>
            <p:ph type="dt" idx="1"/>
          </p:nvPr>
        </p:nvSpPr>
        <p:spPr bwMode="auto">
          <a:xfrm>
            <a:off x="3816350" y="0"/>
            <a:ext cx="2917825" cy="493713"/>
          </a:xfrm>
          <a:prstGeom prst="rect">
            <a:avLst/>
          </a:prstGeom>
          <a:noFill/>
          <a:ln w="9525">
            <a:noFill/>
            <a:miter lim="800000"/>
            <a:headEnd/>
            <a:tailEnd/>
          </a:ln>
        </p:spPr>
        <p:txBody>
          <a:bodyPr vert="horz" wrap="square" lIns="90934" tIns="45467" rIns="90934" bIns="45467" numCol="1" anchor="t" anchorCtr="0" compatLnSpc="1">
            <a:prstTxWarp prst="textNoShape">
              <a:avLst/>
            </a:prstTxWarp>
          </a:bodyPr>
          <a:lstStyle>
            <a:lvl1pPr algn="r" defTabSz="909638">
              <a:defRPr/>
            </a:lvl1pPr>
          </a:lstStyle>
          <a:p>
            <a:endParaRPr lang="en-US" altLang="ja-JP"/>
          </a:p>
        </p:txBody>
      </p:sp>
      <p:sp>
        <p:nvSpPr>
          <p:cNvPr id="32772" name="Rectangle 4"/>
          <p:cNvSpPr>
            <a:spLocks noGrp="1" noRot="1" noChangeAspect="1" noChangeArrowheads="1" noTextEdit="1"/>
          </p:cNvSpPr>
          <p:nvPr>
            <p:ph type="sldImg" idx="2"/>
          </p:nvPr>
        </p:nvSpPr>
        <p:spPr bwMode="auto">
          <a:xfrm>
            <a:off x="696913" y="739775"/>
            <a:ext cx="5343525" cy="3698875"/>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673100" y="4686300"/>
            <a:ext cx="5389563" cy="4440238"/>
          </a:xfrm>
          <a:prstGeom prst="rect">
            <a:avLst/>
          </a:prstGeom>
          <a:noFill/>
          <a:ln w="9525">
            <a:noFill/>
            <a:miter lim="800000"/>
            <a:headEnd/>
            <a:tailEnd/>
          </a:ln>
        </p:spPr>
        <p:txBody>
          <a:bodyPr vert="horz" wrap="square" lIns="90934" tIns="45467" rIns="90934" bIns="45467"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15366" name="Rectangle 6"/>
          <p:cNvSpPr>
            <a:spLocks noGrp="1" noChangeArrowheads="1"/>
          </p:cNvSpPr>
          <p:nvPr>
            <p:ph type="ftr" sz="quarter" idx="4"/>
          </p:nvPr>
        </p:nvSpPr>
        <p:spPr bwMode="auto">
          <a:xfrm>
            <a:off x="0" y="9371013"/>
            <a:ext cx="2917825" cy="493712"/>
          </a:xfrm>
          <a:prstGeom prst="rect">
            <a:avLst/>
          </a:prstGeom>
          <a:noFill/>
          <a:ln w="9525">
            <a:noFill/>
            <a:miter lim="800000"/>
            <a:headEnd/>
            <a:tailEnd/>
          </a:ln>
        </p:spPr>
        <p:txBody>
          <a:bodyPr vert="horz" wrap="square" lIns="90934" tIns="45467" rIns="90934" bIns="45467" numCol="1" anchor="b" anchorCtr="0" compatLnSpc="1">
            <a:prstTxWarp prst="textNoShape">
              <a:avLst/>
            </a:prstTxWarp>
          </a:bodyPr>
          <a:lstStyle>
            <a:lvl1pPr defTabSz="909638">
              <a:defRPr/>
            </a:lvl1pPr>
          </a:lstStyle>
          <a:p>
            <a:endParaRPr lang="en-US" altLang="ja-JP"/>
          </a:p>
        </p:txBody>
      </p:sp>
      <p:sp>
        <p:nvSpPr>
          <p:cNvPr id="15367" name="Rectangle 7"/>
          <p:cNvSpPr>
            <a:spLocks noGrp="1" noChangeArrowheads="1"/>
          </p:cNvSpPr>
          <p:nvPr>
            <p:ph type="sldNum" sz="quarter" idx="5"/>
          </p:nvPr>
        </p:nvSpPr>
        <p:spPr bwMode="auto">
          <a:xfrm>
            <a:off x="3816350" y="9371013"/>
            <a:ext cx="2917825" cy="493712"/>
          </a:xfrm>
          <a:prstGeom prst="rect">
            <a:avLst/>
          </a:prstGeom>
          <a:noFill/>
          <a:ln w="9525">
            <a:noFill/>
            <a:miter lim="800000"/>
            <a:headEnd/>
            <a:tailEnd/>
          </a:ln>
        </p:spPr>
        <p:txBody>
          <a:bodyPr vert="horz" wrap="square" lIns="90934" tIns="45467" rIns="90934" bIns="45467" numCol="1" anchor="b" anchorCtr="0" compatLnSpc="1">
            <a:prstTxWarp prst="textNoShape">
              <a:avLst/>
            </a:prstTxWarp>
          </a:bodyPr>
          <a:lstStyle>
            <a:lvl1pPr algn="r" defTabSz="909638">
              <a:defRPr/>
            </a:lvl1pPr>
          </a:lstStyle>
          <a:p>
            <a:fld id="{5483798F-8D58-405E-880B-843CC2799185}" type="slidenum">
              <a:rPr lang="en-US" altLang="ja-JP"/>
              <a:pPr/>
              <a:t>&lt;#&gt;</a:t>
            </a:fld>
            <a:endParaRPr lang="en-US" altLang="ja-JP"/>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スライド イメージ プレースホルダ 1"/>
          <p:cNvSpPr>
            <a:spLocks noGrp="1" noRot="1" noChangeAspect="1"/>
          </p:cNvSpPr>
          <p:nvPr>
            <p:ph type="sldImg"/>
          </p:nvPr>
        </p:nvSpPr>
        <p:spPr>
          <a:ln/>
        </p:spPr>
      </p:sp>
      <p:sp>
        <p:nvSpPr>
          <p:cNvPr id="36866" name="ノート プレースホルダ 2"/>
          <p:cNvSpPr>
            <a:spLocks noGrp="1"/>
          </p:cNvSpPr>
          <p:nvPr>
            <p:ph type="body" idx="1"/>
          </p:nvPr>
        </p:nvSpPr>
        <p:spPr/>
        <p:txBody>
          <a:bodyPr/>
          <a:lstStyle/>
          <a:p>
            <a:pPr eaLnBrk="1" hangingPunct="1"/>
            <a:endParaRPr lang="ja-JP" altLang="en-US" smtClean="0"/>
          </a:p>
        </p:txBody>
      </p:sp>
      <p:sp>
        <p:nvSpPr>
          <p:cNvPr id="36867" name="スライド番号プレースホルダ 4"/>
          <p:cNvSpPr>
            <a:spLocks noGrp="1"/>
          </p:cNvSpPr>
          <p:nvPr>
            <p:ph type="sldNum" sz="quarter" idx="5"/>
          </p:nvPr>
        </p:nvSpPr>
        <p:spPr>
          <a:noFill/>
        </p:spPr>
        <p:txBody>
          <a:bodyPr/>
          <a:lstStyle/>
          <a:p>
            <a:fld id="{4AF636F6-A5AC-47BD-82BC-30C93555AF40}" type="slidenum">
              <a:rPr lang="en-US" altLang="ja-JP">
                <a:solidFill>
                  <a:srgbClr val="000000"/>
                </a:solidFill>
              </a:rPr>
              <a:pPr/>
              <a:t>1</a:t>
            </a:fld>
            <a:endParaRPr lang="en-US" altLang="ja-JP">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スライド イメージ プレースホルダ 1"/>
          <p:cNvSpPr>
            <a:spLocks noGrp="1" noRot="1" noChangeAspect="1"/>
          </p:cNvSpPr>
          <p:nvPr>
            <p:ph type="sldImg"/>
          </p:nvPr>
        </p:nvSpPr>
        <p:spPr>
          <a:ln/>
        </p:spPr>
      </p:sp>
      <p:sp>
        <p:nvSpPr>
          <p:cNvPr id="38914" name="ノート プレースホルダ 2"/>
          <p:cNvSpPr>
            <a:spLocks noGrp="1"/>
          </p:cNvSpPr>
          <p:nvPr>
            <p:ph type="body" idx="1"/>
          </p:nvPr>
        </p:nvSpPr>
        <p:spPr/>
        <p:txBody>
          <a:bodyPr/>
          <a:lstStyle/>
          <a:p>
            <a:pPr eaLnBrk="1" hangingPunct="1"/>
            <a:endParaRPr lang="ja-JP" altLang="en-US" smtClean="0"/>
          </a:p>
        </p:txBody>
      </p:sp>
      <p:sp>
        <p:nvSpPr>
          <p:cNvPr id="38915" name="スライド番号プレースホルダ 4"/>
          <p:cNvSpPr>
            <a:spLocks noGrp="1"/>
          </p:cNvSpPr>
          <p:nvPr>
            <p:ph type="sldNum" sz="quarter" idx="5"/>
          </p:nvPr>
        </p:nvSpPr>
        <p:spPr>
          <a:noFill/>
        </p:spPr>
        <p:txBody>
          <a:bodyPr/>
          <a:lstStyle/>
          <a:p>
            <a:fld id="{332556A1-37B4-49E9-9A49-198D4D3D6850}" type="slidenum">
              <a:rPr lang="en-US" altLang="ja-JP">
                <a:solidFill>
                  <a:srgbClr val="000000"/>
                </a:solidFill>
              </a:rPr>
              <a:pPr/>
              <a:t>2</a:t>
            </a:fld>
            <a:endParaRPr lang="en-US" altLang="ja-JP">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31"/>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B1A04A9-6C48-44AA-8E13-88453E1F67DE}" type="slidenum">
              <a:rPr lang="en-US" altLang="ja-JP"/>
              <a:pPr>
                <a:defRPr/>
              </a:pPr>
              <a:t>&lt;#&gt;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A87C2E7-6D3A-40D8-8A74-8421EBD8147D}" type="slidenum">
              <a:rPr lang="en-US" altLang="ja-JP"/>
              <a:pPr>
                <a:defRPr/>
              </a:pPr>
              <a:t>&lt;#&gt;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4"/>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3" y="274644"/>
            <a:ext cx="65341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5F0A4F4-257F-4E81-8245-A7A0854EAE89}" type="slidenum">
              <a:rPr lang="en-US" altLang="ja-JP"/>
              <a:pPr>
                <a:defRPr/>
              </a:pPr>
              <a:t>&lt;#&gt;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95300" y="274644"/>
            <a:ext cx="8915400" cy="58515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F253F955-4905-49AD-AB28-9F9D6DECA3B9}" type="slidenum">
              <a:rPr lang="en-US" altLang="ja-JP"/>
              <a:pPr>
                <a:defRPr/>
              </a:pPr>
              <a:t>&lt;#&gt;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2" y="1600206"/>
            <a:ext cx="4381501"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5029199" y="1600200"/>
            <a:ext cx="4381501"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5029199" y="3938594"/>
            <a:ext cx="4381501"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7"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8" name="Rectangle 6"/>
          <p:cNvSpPr>
            <a:spLocks noGrp="1" noChangeArrowheads="1"/>
          </p:cNvSpPr>
          <p:nvPr>
            <p:ph type="sldNum" sz="quarter" idx="12"/>
          </p:nvPr>
        </p:nvSpPr>
        <p:spPr>
          <a:ln/>
        </p:spPr>
        <p:txBody>
          <a:bodyPr/>
          <a:lstStyle>
            <a:lvl1pPr>
              <a:defRPr/>
            </a:lvl1pPr>
          </a:lstStyle>
          <a:p>
            <a:pPr>
              <a:defRPr/>
            </a:pPr>
            <a:fld id="{EF9B3273-5BA4-47AC-A70B-424AF69587DD}" type="slidenum">
              <a:rPr lang="en-US" altLang="ja-JP"/>
              <a:pPr>
                <a:defRPr/>
              </a:pPr>
              <a:t>&lt;#&gt;</a:t>
            </a:fld>
            <a:endParaRPr lang="en-US" altLang="ja-JP"/>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タイトルとグラフ">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smtClean="0"/>
              <a:t>マスタ タイトルの書式設定</a:t>
            </a:r>
            <a:endParaRPr lang="ja-JP" altLang="en-US"/>
          </a:p>
        </p:txBody>
      </p:sp>
      <p:sp>
        <p:nvSpPr>
          <p:cNvPr id="3" name="グラフ プレースホルダ 2"/>
          <p:cNvSpPr>
            <a:spLocks noGrp="1"/>
          </p:cNvSpPr>
          <p:nvPr>
            <p:ph type="chart" idx="1"/>
          </p:nvPr>
        </p:nvSpPr>
        <p:spPr>
          <a:xfrm>
            <a:off x="495300" y="1600206"/>
            <a:ext cx="89154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3EA34340-D1A0-4BFC-8AB5-23EB4BE945D9}" type="slidenum">
              <a:rPr lang="en-US" altLang="ja-JP"/>
              <a:pPr>
                <a:defRPr/>
              </a:pPr>
              <a:t>&lt;#&gt;</a:t>
            </a:fld>
            <a:endParaRPr lang="en-US"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95300" y="274638"/>
            <a:ext cx="89154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495302" y="1600200"/>
            <a:ext cx="4381501"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5029199" y="1600200"/>
            <a:ext cx="4381501"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95302" y="3938594"/>
            <a:ext cx="4381501"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5029199" y="3938594"/>
            <a:ext cx="4381501"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4C9F8220-A1B8-4EF6-927B-4E3AABE9148E}" type="slidenum">
              <a:rPr lang="en-US" altLang="ja-JP"/>
              <a:pPr>
                <a:defRPr/>
              </a:pPr>
              <a:t>&lt;#&gt;</a:t>
            </a:fld>
            <a:endParaRPr lang="en-US" altLang="ja-JP"/>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95300" y="1600206"/>
            <a:ext cx="89154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5DC5992-C30E-428D-AD04-8BF3953B459A}" type="slidenum">
              <a:rPr lang="en-US" altLang="ja-JP"/>
              <a:pPr>
                <a:defRPr/>
              </a:pPr>
              <a:t>&lt;#&gt;</a:t>
            </a:fld>
            <a:endParaRPr lang="en-US" altLang="ja-JP"/>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41"/>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AA1DA9C-32D2-4E9C-8729-7D816876E2D0}" type="slidenum">
              <a:rPr lang="en-US" altLang="ja-JP"/>
              <a:pPr>
                <a:defRPr/>
              </a:pPr>
              <a:t>&lt;#&gt;</a:t>
            </a:fld>
            <a:endParaRPr lang="en-US" altLang="ja-JP"/>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3E985896-7FB1-48C7-86DF-E6073AF280B7}" type="slidenum">
              <a:rPr lang="en-US" altLang="ja-JP"/>
              <a:pPr>
                <a:defRPr/>
              </a:pPr>
              <a:t>&lt;#&gt;</a:t>
            </a:fld>
            <a:endParaRPr lang="en-US" altLang="ja-JP"/>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16"/>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502A98C-A7DD-4B00-981E-BF1F98AADA6A}" type="slidenum">
              <a:rPr lang="en-US" altLang="ja-JP"/>
              <a:pPr>
                <a:defRPr/>
              </a:pPr>
              <a:t>&lt;#&gt;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EFE64F0-F3B9-4A78-B87D-ACF18FB53A95}" type="slidenum">
              <a:rPr lang="en-US" altLang="ja-JP"/>
              <a:pPr>
                <a:defRPr/>
              </a:pPr>
              <a:t>&lt;#&gt;</a:t>
            </a:fld>
            <a:endParaRPr lang="en-US"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3"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29199"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642A2896-432A-47EB-BD99-B1ADD0735956}" type="slidenum">
              <a:rPr lang="en-US" altLang="ja-JP"/>
              <a:pPr>
                <a:defRPr/>
              </a:pPr>
              <a:t>&lt;#&gt;</a:t>
            </a:fld>
            <a:endParaRPr lang="en-US" altLang="ja-JP"/>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384"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384"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0C6880E6-65FA-46F5-9154-40C56E217DA7}" type="slidenum">
              <a:rPr lang="en-US" altLang="ja-JP"/>
              <a:pPr>
                <a:defRPr/>
              </a:pPr>
              <a:t>&lt;#&gt;</a:t>
            </a:fld>
            <a:endParaRPr lang="en-US" altLang="ja-JP"/>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E60D6D2D-8FA5-4627-AE23-897195BB422C}" type="slidenum">
              <a:rPr lang="en-US" altLang="ja-JP"/>
              <a:pPr>
                <a:defRPr/>
              </a:pPr>
              <a:t>&lt;#&gt;</a:t>
            </a:fld>
            <a:endParaRPr lang="en-US" altLang="ja-JP"/>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0F579B26-B8CB-4E62-B82B-6CE1DE7CCA04}" type="slidenum">
              <a:rPr lang="en-US" altLang="ja-JP"/>
              <a:pPr>
                <a:defRPr/>
              </a:pPr>
              <a:t>&lt;#&gt;</a:t>
            </a:fld>
            <a:endParaRPr lang="en-US" altLang="ja-JP"/>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2" y="273050"/>
            <a:ext cx="3259138"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3499" y="27305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2"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38424251-CE64-4845-9D7D-2E14A9C242F6}" type="slidenum">
              <a:rPr lang="en-US" altLang="ja-JP"/>
              <a:pPr>
                <a:defRPr/>
              </a:pPr>
              <a:t>&lt;#&gt;</a:t>
            </a:fld>
            <a:endParaRPr lang="en-US" altLang="ja-JP"/>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D95EAC4-5165-43AB-A8D9-DCBCCFF2E34B}" type="slidenum">
              <a:rPr lang="en-US" altLang="ja-JP"/>
              <a:pPr>
                <a:defRPr/>
              </a:pPr>
              <a:t>&lt;#&gt;</a:t>
            </a:fld>
            <a:endParaRPr lang="en-US" altLang="ja-JP"/>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94CA96C-174C-4F75-848F-19D676DE4101}" type="slidenum">
              <a:rPr lang="en-US" altLang="ja-JP"/>
              <a:pPr>
                <a:defRPr/>
              </a:pPr>
              <a:t>&lt;#&gt;</a:t>
            </a:fld>
            <a:endParaRPr lang="en-US" altLang="ja-JP"/>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3"/>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8" y="274643"/>
            <a:ext cx="65341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A6D8E41-13ED-4DAA-A956-CADC25E3DB7D}" type="slidenum">
              <a:rPr lang="en-US" altLang="ja-JP"/>
              <a:pPr>
                <a:defRPr/>
              </a:pPr>
              <a:t>&lt;#&gt;</a:t>
            </a:fld>
            <a:endParaRPr lang="en-US" altLang="ja-JP"/>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95300" y="1600206"/>
            <a:ext cx="8915400" cy="4525963"/>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15CC995A-E50F-43A6-A8CC-04E80B3F32F1}" type="slidenum">
              <a:rPr lang="en-US" altLang="ja-JP"/>
              <a:pPr>
                <a:defRPr/>
              </a:pPr>
              <a:t>&lt;#&gt;</a:t>
            </a:fld>
            <a:endParaRPr lang="en-US" altLang="ja-JP"/>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95300" y="274643"/>
            <a:ext cx="8915400" cy="58515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3B4CF205-2F0E-48EC-BEB9-6CEA5AEF3A56}" type="slidenum">
              <a:rPr lang="en-US" altLang="ja-JP"/>
              <a:pPr>
                <a:defRPr/>
              </a:pPr>
              <a:t>&lt;#&gt;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6"/>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45D1AE4-B58F-489A-84C8-558072F92106}" type="slidenum">
              <a:rPr lang="en-US" altLang="ja-JP"/>
              <a:pPr>
                <a:defRPr/>
              </a:pPr>
              <a:t>&lt;#&gt;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2"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29199"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8E4A8781-8FE4-49E4-8D8D-9B393A1DFBAB}" type="slidenum">
              <a:rPr lang="en-US" altLang="ja-JP"/>
              <a:pPr>
                <a:defRPr/>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379"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379"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90C3DF28-120E-4C4F-8DE3-7DE8D918C28B}" type="slidenum">
              <a:rPr lang="en-US" altLang="ja-JP"/>
              <a:pPr>
                <a:defRPr/>
              </a:pPr>
              <a:t>&lt;#&gt;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161B096A-FE5B-41BE-9268-AC6C99E5005D}" type="slidenum">
              <a:rPr lang="en-US" altLang="ja-JP"/>
              <a:pPr>
                <a:defRPr/>
              </a:pPr>
              <a:t>&lt;#&gt;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B311951A-061A-47E0-BE1E-3ED7F28590F5}" type="slidenum">
              <a:rPr lang="en-US" altLang="ja-JP"/>
              <a:pPr>
                <a:defRPr/>
              </a:pPr>
              <a:t>&lt;#&gt;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3" y="273050"/>
            <a:ext cx="3259138"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3499" y="27305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3"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ACE073B6-2A5A-411A-ACA2-1900DF8D314C}" type="slidenum">
              <a:rPr lang="en-US" altLang="ja-JP"/>
              <a:pPr>
                <a:defRPr/>
              </a:pPr>
              <a:t>&lt;#&gt;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117F151E-124C-437A-A3C2-5959078CC64C}" type="slidenum">
              <a:rPr lang="en-US" altLang="ja-JP"/>
              <a:pPr>
                <a:defRPr/>
              </a:pPr>
              <a:t>&lt;#&gt;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w="9525">
            <a:noFill/>
            <a:miter lim="800000"/>
            <a:headEnd/>
            <a:tailEnd/>
          </a:ln>
        </p:spPr>
        <p:txBody>
          <a:bodyPr vert="horz" wrap="square" lIns="91399" tIns="45701" rIns="91399" bIns="45701"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95300" y="1600200"/>
            <a:ext cx="8915400" cy="4525963"/>
          </a:xfrm>
          <a:prstGeom prst="rect">
            <a:avLst/>
          </a:prstGeom>
          <a:noFill/>
          <a:ln w="9525">
            <a:noFill/>
            <a:miter lim="800000"/>
            <a:headEnd/>
            <a:tailEnd/>
          </a:ln>
        </p:spPr>
        <p:txBody>
          <a:bodyPr vert="horz" wrap="square" lIns="91399" tIns="45701" rIns="91399" bIns="45701"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defRPr sz="140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683500" y="6624638"/>
            <a:ext cx="23114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lgn="r">
              <a:defRPr sz="1400">
                <a:ea typeface="ＭＳ Ｐゴシック" pitchFamily="50" charset="-128"/>
              </a:defRPr>
            </a:lvl1pPr>
          </a:lstStyle>
          <a:p>
            <a:pPr>
              <a:defRPr/>
            </a:pPr>
            <a:fld id="{B4318C7F-97F0-49D0-A4BC-BE285C5C8F0E}"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sldLayoutIdLst>
    <p:sldLayoutId id="2147483744" r:id="rId1"/>
    <p:sldLayoutId id="2147483743" r:id="rId2"/>
    <p:sldLayoutId id="2147483742" r:id="rId3"/>
    <p:sldLayoutId id="2147483741" r:id="rId4"/>
    <p:sldLayoutId id="2147483740" r:id="rId5"/>
    <p:sldLayoutId id="2147483739" r:id="rId6"/>
    <p:sldLayoutId id="2147483738" r:id="rId7"/>
    <p:sldLayoutId id="2147483737" r:id="rId8"/>
    <p:sldLayoutId id="2147483736" r:id="rId9"/>
    <p:sldLayoutId id="2147483735" r:id="rId10"/>
    <p:sldLayoutId id="2147483734" r:id="rId11"/>
    <p:sldLayoutId id="2147483733" r:id="rId12"/>
    <p:sldLayoutId id="2147483732" r:id="rId13"/>
    <p:sldLayoutId id="2147483731" r:id="rId14"/>
    <p:sldLayoutId id="2147483730" r:id="rId15"/>
    <p:sldLayoutId id="2147483729" r:id="rId16"/>
  </p:sldLayoutIdLst>
  <p:hf sldNum="0"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598613" indent="-227013"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bwMode="auto">
          <a:xfrm>
            <a:off x="495300" y="274638"/>
            <a:ext cx="8915400" cy="1143000"/>
          </a:xfrm>
          <a:prstGeom prst="rect">
            <a:avLst/>
          </a:prstGeom>
          <a:noFill/>
          <a:ln w="9525">
            <a:noFill/>
            <a:miter lim="800000"/>
            <a:headEnd/>
            <a:tailEnd/>
          </a:ln>
        </p:spPr>
        <p:txBody>
          <a:bodyPr vert="horz" wrap="square" lIns="91399" tIns="45701" rIns="91399" bIns="45701" numCol="1" anchor="ctr" anchorCtr="0" compatLnSpc="1">
            <a:prstTxWarp prst="textNoShape">
              <a:avLst/>
            </a:prstTxWarp>
          </a:bodyPr>
          <a:lstStyle/>
          <a:p>
            <a:pPr lvl="0"/>
            <a:r>
              <a:rPr lang="ja-JP" altLang="en-US" smtClean="0"/>
              <a:t>マスタ タイトルの書式設定</a:t>
            </a:r>
          </a:p>
        </p:txBody>
      </p:sp>
      <p:sp>
        <p:nvSpPr>
          <p:cNvPr id="18435" name="Rectangle 3"/>
          <p:cNvSpPr>
            <a:spLocks noGrp="1" noChangeArrowheads="1"/>
          </p:cNvSpPr>
          <p:nvPr>
            <p:ph type="body" idx="1"/>
          </p:nvPr>
        </p:nvSpPr>
        <p:spPr bwMode="auto">
          <a:xfrm>
            <a:off x="495300" y="1600200"/>
            <a:ext cx="8915400" cy="4525963"/>
          </a:xfrm>
          <a:prstGeom prst="rect">
            <a:avLst/>
          </a:prstGeom>
          <a:noFill/>
          <a:ln w="9525">
            <a:noFill/>
            <a:miter lim="800000"/>
            <a:headEnd/>
            <a:tailEnd/>
          </a:ln>
        </p:spPr>
        <p:txBody>
          <a:bodyPr vert="horz" wrap="square" lIns="91399" tIns="45701" rIns="91399" bIns="45701"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defRPr sz="1400">
                <a:solidFill>
                  <a:srgbClr val="000000"/>
                </a:solidFill>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lgn="ctr">
              <a:defRPr sz="1400">
                <a:solidFill>
                  <a:srgbClr val="000000"/>
                </a:solidFill>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683500" y="6624638"/>
            <a:ext cx="23114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lgn="r">
              <a:defRPr sz="1400">
                <a:solidFill>
                  <a:srgbClr val="000000"/>
                </a:solidFill>
                <a:ea typeface="ＭＳ Ｐゴシック" pitchFamily="50" charset="-128"/>
              </a:defRPr>
            </a:lvl1pPr>
          </a:lstStyle>
          <a:p>
            <a:pPr>
              <a:defRPr/>
            </a:pPr>
            <a:fld id="{42809AD8-65D7-4C38-8DF9-5319C9954458}"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sldLayoutIdLst>
    <p:sldLayoutId id="2147483757" r:id="rId1"/>
    <p:sldLayoutId id="2147483756" r:id="rId2"/>
    <p:sldLayoutId id="2147483755" r:id="rId3"/>
    <p:sldLayoutId id="2147483754" r:id="rId4"/>
    <p:sldLayoutId id="2147483753" r:id="rId5"/>
    <p:sldLayoutId id="2147483752" r:id="rId6"/>
    <p:sldLayoutId id="2147483751" r:id="rId7"/>
    <p:sldLayoutId id="2147483750" r:id="rId8"/>
    <p:sldLayoutId id="2147483749" r:id="rId9"/>
    <p:sldLayoutId id="2147483748" r:id="rId10"/>
    <p:sldLayoutId id="2147483747" r:id="rId11"/>
    <p:sldLayoutId id="2147483746" r:id="rId12"/>
    <p:sldLayoutId id="2147483745" r:id="rId13"/>
  </p:sldLayoutIdLst>
  <p:hf sldNum="0"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598613" indent="-227013"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タイトル 1"/>
          <p:cNvSpPr>
            <a:spLocks noGrp="1"/>
          </p:cNvSpPr>
          <p:nvPr>
            <p:ph type="title"/>
          </p:nvPr>
        </p:nvSpPr>
        <p:spPr>
          <a:xfrm>
            <a:off x="415925" y="188913"/>
            <a:ext cx="8915400" cy="647700"/>
          </a:xfrm>
        </p:spPr>
        <p:txBody>
          <a:bodyPr/>
          <a:lstStyle/>
          <a:p>
            <a:pPr eaLnBrk="1" hangingPunct="1"/>
            <a:r>
              <a:rPr lang="ja-JP" altLang="en-US" sz="3200" smtClean="0"/>
              <a:t>障害者虐待防止・権利擁護指導者養成研修</a:t>
            </a:r>
          </a:p>
        </p:txBody>
      </p:sp>
      <p:sp>
        <p:nvSpPr>
          <p:cNvPr id="4" name="正方形/長方形 3"/>
          <p:cNvSpPr/>
          <p:nvPr/>
        </p:nvSpPr>
        <p:spPr bwMode="auto">
          <a:xfrm>
            <a:off x="920750" y="836613"/>
            <a:ext cx="7848600" cy="5761037"/>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lIns="36804" tIns="7359" rIns="36804" bIns="7359"/>
          <a:lstStyle/>
          <a:p>
            <a:pPr marL="119063" indent="-119063" defTabSz="873125"/>
            <a:endParaRPr lang="en-US" altLang="ja-JP" sz="1400"/>
          </a:p>
          <a:p>
            <a:pPr marL="119063" indent="-119063" defTabSz="873125"/>
            <a:r>
              <a:rPr lang="ja-JP" altLang="en-US" sz="1400">
                <a:latin typeface="ＭＳ ゴシック" pitchFamily="49" charset="-128"/>
                <a:ea typeface="ＭＳ ゴシック" pitchFamily="49" charset="-128"/>
              </a:rPr>
              <a:t>  巻末資料　</a:t>
            </a:r>
            <a:r>
              <a:rPr lang="en-US" altLang="ja-JP" sz="1400">
                <a:latin typeface="ＭＳ ゴシック" pitchFamily="49" charset="-128"/>
                <a:ea typeface="ＭＳ ゴシック" pitchFamily="49" charset="-128"/>
              </a:rPr>
              <a:t>【</a:t>
            </a:r>
            <a:r>
              <a:rPr lang="ja-JP" altLang="en-US" sz="1400">
                <a:latin typeface="ＭＳ ゴシック" pitchFamily="49" charset="-128"/>
                <a:ea typeface="ＭＳ ゴシック" pitchFamily="49" charset="-128"/>
              </a:rPr>
              <a:t>目次</a:t>
            </a:r>
            <a:r>
              <a:rPr lang="en-US" altLang="ja-JP" sz="1400">
                <a:latin typeface="ＭＳ ゴシック" pitchFamily="49" charset="-128"/>
                <a:ea typeface="ＭＳ ゴシック" pitchFamily="49" charset="-128"/>
              </a:rPr>
              <a:t>】</a:t>
            </a:r>
            <a:endParaRPr lang="ja-JP" altLang="en-US" sz="1400">
              <a:latin typeface="ＭＳ ゴシック" pitchFamily="49" charset="-128"/>
              <a:ea typeface="ＭＳ ゴシック" pitchFamily="49" charset="-128"/>
            </a:endParaRPr>
          </a:p>
          <a:p>
            <a:pPr marL="119063" indent="-119063" defTabSz="873125"/>
            <a:endParaRPr lang="en-US" altLang="ja-JP" sz="1400">
              <a:latin typeface="ＭＳ ゴシック" pitchFamily="49" charset="-128"/>
              <a:ea typeface="ＭＳ ゴシック" pitchFamily="49" charset="-128"/>
            </a:endParaRPr>
          </a:p>
          <a:p>
            <a:pPr marL="119063" indent="-119063" defTabSz="873125"/>
            <a:r>
              <a:rPr lang="ja-JP" altLang="en-US" sz="1400">
                <a:latin typeface="ＭＳ ゴシック" pitchFamily="49" charset="-128"/>
                <a:ea typeface="ＭＳ ゴシック" pitchFamily="49" charset="-128"/>
              </a:rPr>
              <a:t>　　○　障害者基本法・障害者自立支援法の規定　　　　　　・・・・・・・・・・ </a:t>
            </a:r>
            <a:r>
              <a:rPr lang="en-US" altLang="ja-JP" sz="1400">
                <a:latin typeface="ＭＳ ゴシック" pitchFamily="49" charset="-128"/>
                <a:ea typeface="ＭＳ ゴシック" pitchFamily="49" charset="-128"/>
              </a:rPr>
              <a:t>P222  </a:t>
            </a:r>
            <a:endParaRPr lang="ja-JP" altLang="en-US" sz="1400">
              <a:latin typeface="ＭＳ ゴシック" pitchFamily="49" charset="-128"/>
              <a:ea typeface="ＭＳ ゴシック" pitchFamily="49" charset="-128"/>
            </a:endParaRPr>
          </a:p>
          <a:p>
            <a:pPr marL="119063" indent="-119063" defTabSz="873125"/>
            <a:r>
              <a:rPr lang="ja-JP" altLang="en-US" sz="1400">
                <a:latin typeface="ＭＳ ゴシック" pitchFamily="49" charset="-128"/>
                <a:ea typeface="ＭＳ ゴシック" pitchFamily="49" charset="-128"/>
              </a:rPr>
              <a:t>　　</a:t>
            </a:r>
          </a:p>
          <a:p>
            <a:pPr marL="119063" indent="-119063" defTabSz="873125"/>
            <a:r>
              <a:rPr lang="ja-JP" altLang="en-US" sz="1400">
                <a:latin typeface="ＭＳ ゴシック" pitchFamily="49" charset="-128"/>
                <a:ea typeface="ＭＳ ゴシック" pitchFamily="49" charset="-128"/>
              </a:rPr>
              <a:t>　　○　虐待防止に関する立法の動向　　　　　　　　　　　・・・・・・・・・・</a:t>
            </a:r>
            <a:r>
              <a:rPr lang="en-US" altLang="ja-JP" sz="1400">
                <a:latin typeface="ＭＳ ゴシック" pitchFamily="49" charset="-128"/>
                <a:ea typeface="ＭＳ ゴシック" pitchFamily="49" charset="-128"/>
              </a:rPr>
              <a:t> P223  </a:t>
            </a:r>
            <a:endParaRPr lang="ja-JP" altLang="en-US" sz="1400">
              <a:latin typeface="ＭＳ ゴシック" pitchFamily="49" charset="-128"/>
              <a:ea typeface="ＭＳ ゴシック" pitchFamily="49" charset="-128"/>
            </a:endParaRPr>
          </a:p>
          <a:p>
            <a:pPr marL="119063" indent="-119063" defTabSz="873125"/>
            <a:r>
              <a:rPr lang="ja-JP" altLang="en-US" sz="1400">
                <a:latin typeface="ＭＳ ゴシック" pitchFamily="49" charset="-128"/>
                <a:ea typeface="ＭＳ ゴシック" pitchFamily="49" charset="-128"/>
              </a:rPr>
              <a:t>　　</a:t>
            </a:r>
          </a:p>
          <a:p>
            <a:pPr marL="119063" indent="-119063" defTabSz="873125"/>
            <a:r>
              <a:rPr lang="ja-JP" altLang="en-US" sz="1400">
                <a:latin typeface="ＭＳ ゴシック" pitchFamily="49" charset="-128"/>
                <a:ea typeface="ＭＳ ゴシック" pitchFamily="49" charset="-128"/>
              </a:rPr>
              <a:t>　　○　</a:t>
            </a:r>
            <a:r>
              <a:rPr lang="ja-JP" altLang="en-US" sz="1400">
                <a:latin typeface="ＭＳ Ｐゴシック" charset="-128"/>
              </a:rPr>
              <a:t>障害者虐待の防止、障害者の養護者に対する支援等に関する法律　　　</a:t>
            </a:r>
            <a:r>
              <a:rPr lang="ja-JP" altLang="en-US" sz="1400">
                <a:latin typeface="ＭＳ ゴシック" pitchFamily="49" charset="-128"/>
                <a:ea typeface="ＭＳ ゴシック" pitchFamily="49" charset="-128"/>
              </a:rPr>
              <a:t>　・・・</a:t>
            </a:r>
            <a:r>
              <a:rPr lang="en-US" altLang="ja-JP" sz="1400">
                <a:latin typeface="ＭＳ ゴシック" pitchFamily="49" charset="-128"/>
                <a:ea typeface="ＭＳ ゴシック" pitchFamily="49" charset="-128"/>
              </a:rPr>
              <a:t> P224</a:t>
            </a:r>
            <a:r>
              <a:rPr lang="ja-JP" altLang="en-US" sz="1400">
                <a:latin typeface="ＭＳ ゴシック" pitchFamily="49" charset="-128"/>
                <a:ea typeface="ＭＳ ゴシック" pitchFamily="49" charset="-128"/>
              </a:rPr>
              <a:t>   </a:t>
            </a:r>
          </a:p>
          <a:p>
            <a:pPr marL="119063" indent="-119063" defTabSz="873125"/>
            <a:r>
              <a:rPr lang="ja-JP" altLang="en-US" sz="1400">
                <a:latin typeface="ＭＳ ゴシック" pitchFamily="49" charset="-128"/>
                <a:ea typeface="ＭＳ ゴシック" pitchFamily="49" charset="-128"/>
              </a:rPr>
              <a:t>　　　</a:t>
            </a:r>
          </a:p>
          <a:p>
            <a:pPr marL="119063" indent="-119063" defTabSz="873125"/>
            <a:r>
              <a:rPr lang="ja-JP" altLang="en-US" sz="1400">
                <a:latin typeface="ＭＳ ゴシック" pitchFamily="49" charset="-128"/>
                <a:ea typeface="ＭＳ ゴシック" pitchFamily="49" charset="-128"/>
              </a:rPr>
              <a:t>　　○　</a:t>
            </a:r>
            <a:r>
              <a:rPr lang="ja-JP" altLang="en-US" sz="1400">
                <a:latin typeface="ＭＳ Ｐゴシック" charset="-128"/>
              </a:rPr>
              <a:t>障害者虐待の防止、障害者の養護者に対する支援等に関する法律の概要</a:t>
            </a:r>
            <a:r>
              <a:rPr lang="ja-JP" altLang="en-US" sz="1400">
                <a:latin typeface="ＭＳ ゴシック" pitchFamily="49" charset="-128"/>
                <a:ea typeface="ＭＳ ゴシック" pitchFamily="49" charset="-128"/>
              </a:rPr>
              <a:t>・・・</a:t>
            </a:r>
            <a:r>
              <a:rPr lang="en-US" altLang="ja-JP" sz="1400">
                <a:latin typeface="ＭＳ ゴシック" pitchFamily="49" charset="-128"/>
                <a:ea typeface="ＭＳ ゴシック" pitchFamily="49" charset="-128"/>
              </a:rPr>
              <a:t> P235  </a:t>
            </a:r>
            <a:endParaRPr lang="ja-JP" altLang="en-US" sz="1400">
              <a:latin typeface="ＭＳ ゴシック" pitchFamily="49" charset="-128"/>
              <a:ea typeface="ＭＳ ゴシック" pitchFamily="49" charset="-128"/>
            </a:endParaRPr>
          </a:p>
          <a:p>
            <a:pPr marL="119063" indent="-119063" defTabSz="873125"/>
            <a:endParaRPr lang="ja-JP" altLang="en-US" sz="1400">
              <a:latin typeface="ＭＳ ゴシック" pitchFamily="49" charset="-128"/>
              <a:ea typeface="ＭＳ ゴシック" pitchFamily="49" charset="-128"/>
            </a:endParaRPr>
          </a:p>
          <a:p>
            <a:pPr marL="119063" indent="-119063" defTabSz="873125"/>
            <a:r>
              <a:rPr lang="ja-JP" altLang="en-US" sz="1400">
                <a:latin typeface="ＭＳ ゴシック" pitchFamily="49" charset="-128"/>
                <a:ea typeface="ＭＳ ゴシック" pitchFamily="49" charset="-128"/>
              </a:rPr>
              <a:t>　　○　障がい者制度改革推進本部等における検討を踏まえて障害保健福祉施策を</a:t>
            </a:r>
            <a:endParaRPr lang="en-US" altLang="ja-JP" sz="1400">
              <a:latin typeface="ＭＳ ゴシック" pitchFamily="49" charset="-128"/>
              <a:ea typeface="ＭＳ ゴシック" pitchFamily="49" charset="-128"/>
            </a:endParaRPr>
          </a:p>
          <a:p>
            <a:pPr marL="119063" indent="-119063" defTabSz="873125"/>
            <a:r>
              <a:rPr lang="ja-JP" altLang="en-US" sz="1400">
                <a:latin typeface="ＭＳ ゴシック" pitchFamily="49" charset="-128"/>
                <a:ea typeface="ＭＳ ゴシック" pitchFamily="49" charset="-128"/>
              </a:rPr>
              <a:t>　　　　見直すまでの間において障害者等の地域生活を支援するための関係法律の</a:t>
            </a:r>
            <a:endParaRPr lang="en-US" altLang="ja-JP" sz="1400">
              <a:latin typeface="ＭＳ ゴシック" pitchFamily="49" charset="-128"/>
              <a:ea typeface="ＭＳ ゴシック" pitchFamily="49" charset="-128"/>
            </a:endParaRPr>
          </a:p>
          <a:p>
            <a:pPr marL="119063" indent="-119063" defTabSz="873125"/>
            <a:r>
              <a:rPr lang="ja-JP" altLang="en-US" sz="1400">
                <a:latin typeface="ＭＳ ゴシック" pitchFamily="49" charset="-128"/>
                <a:ea typeface="ＭＳ ゴシック" pitchFamily="49" charset="-128"/>
              </a:rPr>
              <a:t>　　　　整備に関する法律の概要　　　　　　　　　　　　　・・・・・・・・・・ </a:t>
            </a:r>
            <a:r>
              <a:rPr lang="en-US" altLang="ja-JP" sz="1400">
                <a:latin typeface="ＭＳ ゴシック" pitchFamily="49" charset="-128"/>
                <a:ea typeface="ＭＳ ゴシック" pitchFamily="49" charset="-128"/>
              </a:rPr>
              <a:t>P236</a:t>
            </a:r>
            <a:r>
              <a:rPr lang="ja-JP" altLang="en-US" sz="1400">
                <a:latin typeface="ＭＳ ゴシック" pitchFamily="49" charset="-128"/>
                <a:ea typeface="ＭＳ ゴシック" pitchFamily="49" charset="-128"/>
              </a:rPr>
              <a:t>　</a:t>
            </a:r>
          </a:p>
          <a:p>
            <a:pPr marL="119063" indent="-119063" defTabSz="873125"/>
            <a:r>
              <a:rPr lang="ja-JP" altLang="en-US" sz="1400">
                <a:latin typeface="ＭＳ ゴシック" pitchFamily="49" charset="-128"/>
                <a:ea typeface="ＭＳ ゴシック" pitchFamily="49" charset="-128"/>
              </a:rPr>
              <a:t>　　</a:t>
            </a:r>
          </a:p>
          <a:p>
            <a:pPr marL="119063" indent="-119063" defTabSz="873125"/>
            <a:r>
              <a:rPr lang="ja-JP" altLang="en-US" sz="1400">
                <a:latin typeface="ＭＳ ゴシック" pitchFamily="49" charset="-128"/>
                <a:ea typeface="ＭＳ ゴシック" pitchFamily="49" charset="-128"/>
              </a:rPr>
              <a:t>　　○　</a:t>
            </a:r>
            <a:r>
              <a:rPr lang="ja-JP" altLang="ja-JP" sz="1400"/>
              <a:t>障害者総合福祉法の骨格に関する総合福祉部会の提言</a:t>
            </a:r>
            <a:r>
              <a:rPr lang="ja-JP" altLang="en-US" sz="1400">
                <a:latin typeface="ＭＳ ゴシック" pitchFamily="49" charset="-128"/>
                <a:ea typeface="ＭＳ ゴシック" pitchFamily="49" charset="-128"/>
              </a:rPr>
              <a:t>（抜粋）　</a:t>
            </a:r>
          </a:p>
          <a:p>
            <a:pPr marL="119063" indent="-119063" defTabSz="873125"/>
            <a:r>
              <a:rPr lang="ja-JP" altLang="en-US" sz="1400">
                <a:latin typeface="ＭＳ ゴシック" pitchFamily="49" charset="-128"/>
                <a:ea typeface="ＭＳ ゴシック" pitchFamily="49" charset="-128"/>
              </a:rPr>
              <a:t>　　　　　　　　　　　　　　　　　　　　　　　　　　　　・・・・・・・・・・ </a:t>
            </a:r>
            <a:r>
              <a:rPr lang="en-US" altLang="ja-JP" sz="1400">
                <a:latin typeface="ＭＳ ゴシック" pitchFamily="49" charset="-128"/>
                <a:ea typeface="ＭＳ ゴシック" pitchFamily="49" charset="-128"/>
              </a:rPr>
              <a:t>P238</a:t>
            </a:r>
            <a:r>
              <a:rPr lang="ja-JP" altLang="en-US" sz="1400">
                <a:latin typeface="ＭＳ ゴシック" pitchFamily="49" charset="-128"/>
                <a:ea typeface="ＭＳ ゴシック" pitchFamily="49" charset="-128"/>
              </a:rPr>
              <a:t>　</a:t>
            </a:r>
          </a:p>
          <a:p>
            <a:pPr marL="119063" indent="-119063" defTabSz="873125"/>
            <a:endParaRPr lang="ja-JP" altLang="en-US" sz="1400">
              <a:latin typeface="ＭＳ ゴシック" pitchFamily="49" charset="-128"/>
              <a:ea typeface="ＭＳ ゴシック" pitchFamily="49" charset="-128"/>
            </a:endParaRPr>
          </a:p>
          <a:p>
            <a:pPr marL="119063" indent="-119063" defTabSz="873125"/>
            <a:r>
              <a:rPr lang="ja-JP" altLang="en-US" sz="1400">
                <a:latin typeface="ＭＳ ゴシック" pitchFamily="49" charset="-128"/>
                <a:ea typeface="ＭＳ ゴシック" pitchFamily="49" charset="-128"/>
              </a:rPr>
              <a:t>　　○　障害者虐待防止対策支援事業について              ・・・・・・・・・・ </a:t>
            </a:r>
            <a:r>
              <a:rPr lang="en-US" altLang="ja-JP" sz="1400">
                <a:latin typeface="ＭＳ ゴシック" pitchFamily="49" charset="-128"/>
                <a:ea typeface="ＭＳ ゴシック" pitchFamily="49" charset="-128"/>
              </a:rPr>
              <a:t>P242</a:t>
            </a:r>
            <a:r>
              <a:rPr lang="ja-JP" altLang="en-US" sz="1400">
                <a:latin typeface="ＭＳ ゴシック" pitchFamily="49" charset="-128"/>
                <a:ea typeface="ＭＳ ゴシック" pitchFamily="49" charset="-128"/>
              </a:rPr>
              <a:t>　</a:t>
            </a:r>
          </a:p>
          <a:p>
            <a:pPr marL="119063" indent="-119063" defTabSz="873125"/>
            <a:r>
              <a:rPr lang="ja-JP" altLang="en-US" sz="1400">
                <a:latin typeface="ＭＳ ゴシック" pitchFamily="49" charset="-128"/>
                <a:ea typeface="ＭＳ ゴシック" pitchFamily="49" charset="-128"/>
              </a:rPr>
              <a:t>　　　　</a:t>
            </a:r>
          </a:p>
          <a:p>
            <a:pPr marL="119063" indent="-119063" defTabSz="873125"/>
            <a:r>
              <a:rPr lang="ja-JP" altLang="en-US" sz="1400">
                <a:latin typeface="ＭＳ ゴシック" pitchFamily="49" charset="-128"/>
                <a:ea typeface="ＭＳ ゴシック" pitchFamily="49" charset="-128"/>
              </a:rPr>
              <a:t>　　○　障害者（児）施設等の利用者の権利擁護について（平成</a:t>
            </a:r>
            <a:r>
              <a:rPr lang="en-US" altLang="ja-JP" sz="1400">
                <a:latin typeface="ＭＳ ゴシック" pitchFamily="49" charset="-128"/>
                <a:ea typeface="ＭＳ ゴシック" pitchFamily="49" charset="-128"/>
              </a:rPr>
              <a:t>22</a:t>
            </a:r>
            <a:r>
              <a:rPr lang="ja-JP" altLang="en-US" sz="1400">
                <a:latin typeface="ＭＳ ゴシック" pitchFamily="49" charset="-128"/>
                <a:ea typeface="ＭＳ ゴシック" pitchFamily="49" charset="-128"/>
              </a:rPr>
              <a:t>年</a:t>
            </a:r>
            <a:r>
              <a:rPr lang="en-US" altLang="ja-JP" sz="1400">
                <a:latin typeface="ＭＳ ゴシック" pitchFamily="49" charset="-128"/>
                <a:ea typeface="ＭＳ ゴシック" pitchFamily="49" charset="-128"/>
              </a:rPr>
              <a:t>9</a:t>
            </a:r>
            <a:r>
              <a:rPr lang="ja-JP" altLang="en-US" sz="1400">
                <a:latin typeface="ＭＳ ゴシック" pitchFamily="49" charset="-128"/>
                <a:ea typeface="ＭＳ ゴシック" pitchFamily="49" charset="-128"/>
              </a:rPr>
              <a:t>月</a:t>
            </a:r>
            <a:r>
              <a:rPr lang="en-US" altLang="ja-JP" sz="1400">
                <a:latin typeface="ＭＳ ゴシック" pitchFamily="49" charset="-128"/>
                <a:ea typeface="ＭＳ ゴシック" pitchFamily="49" charset="-128"/>
              </a:rPr>
              <a:t>21</a:t>
            </a:r>
            <a:r>
              <a:rPr lang="ja-JP" altLang="en-US" sz="1400">
                <a:latin typeface="ＭＳ ゴシック" pitchFamily="49" charset="-128"/>
                <a:ea typeface="ＭＳ ゴシック" pitchFamily="49" charset="-128"/>
              </a:rPr>
              <a:t>日</a:t>
            </a:r>
            <a:r>
              <a:rPr lang="ja-JP" altLang="en-US" sz="1400"/>
              <a:t>事務連絡）</a:t>
            </a:r>
          </a:p>
          <a:p>
            <a:pPr marL="119063" indent="-119063" defTabSz="873125"/>
            <a:r>
              <a:rPr lang="ja-JP" altLang="en-US" sz="1400">
                <a:latin typeface="ＭＳ ゴシック" pitchFamily="49" charset="-128"/>
                <a:ea typeface="ＭＳ ゴシック" pitchFamily="49" charset="-128"/>
              </a:rPr>
              <a:t>　　　　　　　　　　　　　　　　　　　　　　　　 　　　 ・・・・・・・・・・ </a:t>
            </a:r>
            <a:r>
              <a:rPr lang="en-US" altLang="ja-JP" sz="1400">
                <a:latin typeface="ＭＳ ゴシック" pitchFamily="49" charset="-128"/>
                <a:ea typeface="ＭＳ ゴシック" pitchFamily="49" charset="-128"/>
              </a:rPr>
              <a:t>P252</a:t>
            </a:r>
          </a:p>
          <a:p>
            <a:pPr marL="119063" indent="-119063" defTabSz="873125"/>
            <a:r>
              <a:rPr lang="ja-JP" altLang="en-US" sz="1400">
                <a:latin typeface="ＭＳ ゴシック" pitchFamily="49" charset="-128"/>
                <a:ea typeface="ＭＳ ゴシック" pitchFamily="49" charset="-128"/>
              </a:rPr>
              <a:t>　　○　「高齢者虐待の防止、高齢者の養護者に対する支援等に関する法律」第２条第５項に</a:t>
            </a:r>
            <a:endParaRPr lang="en-US" altLang="ja-JP" sz="1400">
              <a:latin typeface="ＭＳ ゴシック" pitchFamily="49" charset="-128"/>
              <a:ea typeface="ＭＳ ゴシック" pitchFamily="49" charset="-128"/>
            </a:endParaRPr>
          </a:p>
          <a:p>
            <a:pPr marL="119063" indent="-119063" defTabSz="873125"/>
            <a:r>
              <a:rPr lang="ja-JP" altLang="en-US" sz="1400">
                <a:latin typeface="ＭＳ ゴシック" pitchFamily="49" charset="-128"/>
                <a:ea typeface="ＭＳ ゴシック" pitchFamily="49" charset="-128"/>
              </a:rPr>
              <a:t>　　　　　基づく高齢者虐待の解釈について（老推発第</a:t>
            </a:r>
            <a:r>
              <a:rPr lang="en-US" altLang="ja-JP" sz="1400">
                <a:latin typeface="ＭＳ ゴシック" pitchFamily="49" charset="-128"/>
                <a:ea typeface="ＭＳ ゴシック" pitchFamily="49" charset="-128"/>
              </a:rPr>
              <a:t>0930</a:t>
            </a:r>
            <a:r>
              <a:rPr lang="ja-JP" altLang="en-US" sz="1400">
                <a:latin typeface="ＭＳ ゴシック" pitchFamily="49" charset="-128"/>
                <a:ea typeface="ＭＳ ゴシック" pitchFamily="49" charset="-128"/>
              </a:rPr>
              <a:t>第</a:t>
            </a:r>
            <a:r>
              <a:rPr lang="en-US" altLang="ja-JP" sz="1400">
                <a:latin typeface="ＭＳ ゴシック" pitchFamily="49" charset="-128"/>
                <a:ea typeface="ＭＳ ゴシック" pitchFamily="49" charset="-128"/>
              </a:rPr>
              <a:t>1</a:t>
            </a:r>
            <a:r>
              <a:rPr lang="ja-JP" altLang="en-US" sz="1400">
                <a:latin typeface="ＭＳ ゴシック" pitchFamily="49" charset="-128"/>
                <a:ea typeface="ＭＳ ゴシック" pitchFamily="49" charset="-128"/>
              </a:rPr>
              <a:t>号 平成</a:t>
            </a:r>
            <a:r>
              <a:rPr lang="en-US" altLang="ja-JP" sz="1400">
                <a:latin typeface="ＭＳ ゴシック" pitchFamily="49" charset="-128"/>
                <a:ea typeface="ＭＳ ゴシック" pitchFamily="49" charset="-128"/>
              </a:rPr>
              <a:t>22</a:t>
            </a:r>
            <a:r>
              <a:rPr lang="ja-JP" altLang="en-US" sz="1400">
                <a:latin typeface="ＭＳ ゴシック" pitchFamily="49" charset="-128"/>
                <a:ea typeface="ＭＳ ゴシック" pitchFamily="49" charset="-128"/>
              </a:rPr>
              <a:t>年</a:t>
            </a:r>
            <a:r>
              <a:rPr lang="en-US" altLang="ja-JP" sz="1400">
                <a:latin typeface="ＭＳ ゴシック" pitchFamily="49" charset="-128"/>
                <a:ea typeface="ＭＳ ゴシック" pitchFamily="49" charset="-128"/>
              </a:rPr>
              <a:t>9</a:t>
            </a:r>
            <a:r>
              <a:rPr lang="ja-JP" altLang="en-US" sz="1400">
                <a:latin typeface="ＭＳ ゴシック" pitchFamily="49" charset="-128"/>
                <a:ea typeface="ＭＳ ゴシック" pitchFamily="49" charset="-128"/>
              </a:rPr>
              <a:t>月</a:t>
            </a:r>
            <a:r>
              <a:rPr lang="en-US" altLang="ja-JP" sz="1400">
                <a:latin typeface="ＭＳ ゴシック" pitchFamily="49" charset="-128"/>
                <a:ea typeface="ＭＳ ゴシック" pitchFamily="49" charset="-128"/>
              </a:rPr>
              <a:t>30</a:t>
            </a:r>
            <a:r>
              <a:rPr lang="ja-JP" altLang="en-US" sz="1400">
                <a:latin typeface="ＭＳ ゴシック" pitchFamily="49" charset="-128"/>
                <a:ea typeface="ＭＳ ゴシック" pitchFamily="49" charset="-128"/>
              </a:rPr>
              <a:t>日）</a:t>
            </a:r>
            <a:endParaRPr lang="en-US" altLang="ja-JP" sz="1400">
              <a:latin typeface="ＭＳ ゴシック" pitchFamily="49" charset="-128"/>
              <a:ea typeface="ＭＳ ゴシック" pitchFamily="49" charset="-128"/>
            </a:endParaRPr>
          </a:p>
          <a:p>
            <a:pPr marL="119063" indent="-119063" defTabSz="873125"/>
            <a:r>
              <a:rPr lang="ja-JP" altLang="en-US" sz="1400">
                <a:latin typeface="ＭＳ ゴシック" pitchFamily="49" charset="-128"/>
                <a:ea typeface="ＭＳ ゴシック" pitchFamily="49" charset="-128"/>
              </a:rPr>
              <a:t>　　　　　　　　　　　　　　　　　　　　　　　　　　　　・・・・・・・・・・ </a:t>
            </a:r>
            <a:r>
              <a:rPr lang="en-US" altLang="ja-JP" sz="1400">
                <a:latin typeface="ＭＳ ゴシック" pitchFamily="49" charset="-128"/>
                <a:ea typeface="ＭＳ ゴシック" pitchFamily="49" charset="-128"/>
              </a:rPr>
              <a:t>P276</a:t>
            </a:r>
          </a:p>
          <a:p>
            <a:pPr marL="119063" indent="-119063" defTabSz="873125"/>
            <a:r>
              <a:rPr lang="en-US" altLang="ja-JP" sz="1400">
                <a:latin typeface="ＭＳ ゴシック" pitchFamily="49" charset="-128"/>
                <a:ea typeface="ＭＳ ゴシック" pitchFamily="49" charset="-128"/>
              </a:rPr>
              <a:t> </a:t>
            </a:r>
          </a:p>
          <a:p>
            <a:pPr marL="119063" indent="-119063" defTabSz="873125"/>
            <a:endParaRPr lang="en-US" altLang="ja-JP" sz="1400"/>
          </a:p>
          <a:p>
            <a:pPr marL="119063" indent="-119063" defTabSz="873125"/>
            <a:endParaRPr lang="en-US" altLang="ja-JP" sz="14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タイトル 1"/>
          <p:cNvSpPr>
            <a:spLocks noGrp="1"/>
          </p:cNvSpPr>
          <p:nvPr>
            <p:ph type="ctrTitle"/>
          </p:nvPr>
        </p:nvSpPr>
        <p:spPr>
          <a:xfrm>
            <a:off x="95250" y="333375"/>
            <a:ext cx="9739313" cy="3671888"/>
          </a:xfrm>
          <a:ln w="12700">
            <a:solidFill>
              <a:schemeClr val="tx1"/>
            </a:solidFill>
            <a:prstDash val="dash"/>
            <a:round/>
          </a:ln>
        </p:spPr>
        <p:txBody>
          <a:bodyPr/>
          <a:lstStyle/>
          <a:p>
            <a:pPr algn="l"/>
            <a:r>
              <a:rPr lang="ja-JP" altLang="en-US" sz="1800" smtClean="0"/>
              <a:t>障害者基本法　（昭和四十五年五月二十一日法律第八十四号）</a:t>
            </a:r>
            <a:r>
              <a:rPr lang="en-US" altLang="ja-JP" sz="1400" smtClean="0"/>
              <a:t/>
            </a:r>
            <a:br>
              <a:rPr lang="en-US" altLang="ja-JP" sz="1400" smtClean="0"/>
            </a:br>
            <a:r>
              <a:rPr lang="ja-JP" altLang="en-US" sz="1400" smtClean="0"/>
              <a:t/>
            </a:r>
            <a:br>
              <a:rPr lang="ja-JP" altLang="en-US" sz="1400" smtClean="0"/>
            </a:br>
            <a:r>
              <a:rPr lang="ja-JP" altLang="en-US" sz="1400" smtClean="0"/>
              <a:t>（差別の禁止）</a:t>
            </a:r>
            <a:r>
              <a:rPr lang="en-US" altLang="ja-JP" sz="1400" smtClean="0"/>
              <a:t/>
            </a:r>
            <a:br>
              <a:rPr lang="en-US" altLang="ja-JP" sz="1400" smtClean="0"/>
            </a:br>
            <a:r>
              <a:rPr lang="ja-JP" altLang="en-US" sz="1400" smtClean="0"/>
              <a:t>第四条 　</a:t>
            </a:r>
            <a:r>
              <a:rPr lang="ja-JP" altLang="en-US" sz="1400" u="sng" smtClean="0"/>
              <a:t>何人も、障害者に対して、障害を理由として、差別することその他の権利利益を侵害する行為をしてはならない</a:t>
            </a:r>
            <a:r>
              <a:rPr lang="ja-JP" altLang="en-US" sz="1400" smtClean="0"/>
              <a:t>。 </a:t>
            </a:r>
            <a:br>
              <a:rPr lang="ja-JP" altLang="en-US" sz="1400" smtClean="0"/>
            </a:br>
            <a:r>
              <a:rPr lang="ja-JP" altLang="en-US" sz="1400" smtClean="0"/>
              <a:t>２ 　</a:t>
            </a:r>
            <a:r>
              <a:rPr lang="ja-JP" altLang="en-US" sz="1400" u="sng" smtClean="0"/>
              <a:t>社会的障壁の除去は、それを必要としている障害者が現に存し、かつ、その実施に伴う負担が過重でないときは、それを怠る</a:t>
            </a:r>
            <a:r>
              <a:rPr lang="en-US" altLang="ja-JP" sz="1400" u="sng" smtClean="0"/>
              <a:t/>
            </a:r>
            <a:br>
              <a:rPr lang="en-US" altLang="ja-JP" sz="1400" u="sng" smtClean="0"/>
            </a:br>
            <a:r>
              <a:rPr lang="ja-JP" altLang="en-US" sz="1400" smtClean="0"/>
              <a:t>　</a:t>
            </a:r>
            <a:r>
              <a:rPr lang="ja-JP" altLang="en-US" sz="1400" u="sng" smtClean="0"/>
              <a:t>ことによつて前項の規定に違反することとならないよう、その実施について必要かつ合理的な配慮がされなければならない</a:t>
            </a:r>
            <a:r>
              <a:rPr lang="ja-JP" altLang="en-US" sz="1400" smtClean="0"/>
              <a:t>。 </a:t>
            </a:r>
            <a:br>
              <a:rPr lang="ja-JP" altLang="en-US" sz="1400" smtClean="0"/>
            </a:br>
            <a:r>
              <a:rPr lang="ja-JP" altLang="en-US" sz="1400" smtClean="0"/>
              <a:t>３ 　</a:t>
            </a:r>
            <a:r>
              <a:rPr lang="ja-JP" altLang="en-US" sz="1400" u="sng" smtClean="0"/>
              <a:t>国は、第一項の規定に違反する行為の防止に関する啓発及び知識の普及を図るため、当該行為の防止を図るために必要と</a:t>
            </a:r>
            <a:r>
              <a:rPr lang="en-US" altLang="ja-JP" sz="1400" u="sng" smtClean="0"/>
              <a:t/>
            </a:r>
            <a:br>
              <a:rPr lang="en-US" altLang="ja-JP" sz="1400" u="sng" smtClean="0"/>
            </a:br>
            <a:r>
              <a:rPr lang="ja-JP" altLang="en-US" sz="1400" smtClean="0"/>
              <a:t>　</a:t>
            </a:r>
            <a:r>
              <a:rPr lang="ja-JP" altLang="en-US" sz="1400" u="sng" smtClean="0"/>
              <a:t>なる情報の収集、整理及び提供を行う</a:t>
            </a:r>
            <a:r>
              <a:rPr lang="ja-JP" altLang="en-US" sz="1400" smtClean="0"/>
              <a:t>ものとする。 </a:t>
            </a:r>
            <a:r>
              <a:rPr lang="ja-JP" altLang="en-US" sz="1400" u="sng" smtClean="0"/>
              <a:t/>
            </a:r>
            <a:br>
              <a:rPr lang="ja-JP" altLang="en-US" sz="1400" u="sng" smtClean="0"/>
            </a:br>
            <a:r>
              <a:rPr lang="ja-JP" altLang="en-US" sz="1400" smtClean="0"/>
              <a:t/>
            </a:r>
            <a:br>
              <a:rPr lang="ja-JP" altLang="en-US" sz="1400" smtClean="0"/>
            </a:br>
            <a:r>
              <a:rPr lang="ja-JP" altLang="en-US" sz="1400" smtClean="0"/>
              <a:t>（相談等）</a:t>
            </a:r>
            <a:r>
              <a:rPr lang="en-US" altLang="ja-JP" sz="1400" smtClean="0"/>
              <a:t/>
            </a:r>
            <a:br>
              <a:rPr lang="en-US" altLang="ja-JP" sz="1400" smtClean="0"/>
            </a:br>
            <a:r>
              <a:rPr lang="ja-JP" altLang="en-US" sz="1400" smtClean="0"/>
              <a:t>第二三条　</a:t>
            </a:r>
            <a:r>
              <a:rPr lang="ja-JP" altLang="en-US" sz="1400" u="sng" smtClean="0"/>
              <a:t>国及び地方公共団体は、障害者の意思決定の支援に配慮しつつ、障害者及びその家族その他の関係者に対する相</a:t>
            </a:r>
            <a:r>
              <a:rPr lang="en-US" altLang="ja-JP" sz="1400" u="sng" smtClean="0"/>
              <a:t/>
            </a:r>
            <a:br>
              <a:rPr lang="en-US" altLang="ja-JP" sz="1400" u="sng" smtClean="0"/>
            </a:br>
            <a:r>
              <a:rPr lang="ja-JP" altLang="en-US" sz="1400" smtClean="0"/>
              <a:t>　</a:t>
            </a:r>
            <a:r>
              <a:rPr lang="ja-JP" altLang="en-US" sz="1400" u="sng" smtClean="0"/>
              <a:t>談業務、成年後見制度その他の障害者の権利利益の保護等のための施策又は制度が、適切に行われ又は広く利用されるよう</a:t>
            </a:r>
            <a:r>
              <a:rPr lang="en-US" altLang="ja-JP" sz="1400" u="sng" smtClean="0"/>
              <a:t/>
            </a:r>
            <a:br>
              <a:rPr lang="en-US" altLang="ja-JP" sz="1400" u="sng" smtClean="0"/>
            </a:br>
            <a:r>
              <a:rPr lang="ja-JP" altLang="en-US" sz="1400" smtClean="0"/>
              <a:t>　</a:t>
            </a:r>
            <a:r>
              <a:rPr lang="ja-JP" altLang="en-US" sz="1400" u="sng" smtClean="0"/>
              <a:t>にしなければならない</a:t>
            </a:r>
            <a:r>
              <a:rPr lang="ja-JP" altLang="en-US" sz="1400" smtClean="0"/>
              <a:t>。</a:t>
            </a:r>
            <a:r>
              <a:rPr lang="en-US" altLang="ja-JP" sz="1400" smtClean="0"/>
              <a:t/>
            </a:r>
            <a:br>
              <a:rPr lang="en-US" altLang="ja-JP" sz="1400" smtClean="0"/>
            </a:br>
            <a:r>
              <a:rPr lang="ja-JP" altLang="en-US" sz="1400" smtClean="0"/>
              <a:t>２　略</a:t>
            </a:r>
          </a:p>
        </p:txBody>
      </p:sp>
      <p:sp>
        <p:nvSpPr>
          <p:cNvPr id="5" name="タイトル 1"/>
          <p:cNvSpPr txBox="1">
            <a:spLocks/>
          </p:cNvSpPr>
          <p:nvPr/>
        </p:nvSpPr>
        <p:spPr bwMode="auto">
          <a:xfrm>
            <a:off x="95250" y="4000500"/>
            <a:ext cx="9739313" cy="2643188"/>
          </a:xfrm>
          <a:prstGeom prst="rect">
            <a:avLst/>
          </a:prstGeom>
          <a:noFill/>
          <a:ln w="12700">
            <a:solidFill>
              <a:schemeClr val="tx1"/>
            </a:solidFill>
            <a:prstDash val="dash"/>
            <a:round/>
            <a:headEnd/>
            <a:tailEnd/>
          </a:ln>
        </p:spPr>
        <p:txBody>
          <a:bodyPr lIns="91399" tIns="45701" rIns="91399" bIns="45701" anchor="ctr"/>
          <a:lstStyle/>
          <a:p>
            <a:pPr eaLnBrk="0" hangingPunct="0">
              <a:defRPr/>
            </a:pPr>
            <a:r>
              <a:rPr lang="ja-JP" altLang="en-US" sz="1800" dirty="0">
                <a:solidFill>
                  <a:srgbClr val="000000"/>
                </a:solidFill>
                <a:latin typeface="Arial"/>
                <a:ea typeface="ＭＳ Ｐゴシック"/>
              </a:rPr>
              <a:t>障害者自立支援法　（平成十七年十一月七日法律第百二十三号）</a:t>
            </a:r>
          </a:p>
          <a:p>
            <a:pPr eaLnBrk="0" hangingPunct="0">
              <a:defRPr/>
            </a:pPr>
            <a:endParaRPr lang="ja-JP" altLang="en-US" sz="1400" dirty="0">
              <a:solidFill>
                <a:srgbClr val="000000"/>
              </a:solidFill>
              <a:latin typeface="Arial"/>
              <a:ea typeface="ＭＳ Ｐゴシック"/>
            </a:endParaRPr>
          </a:p>
          <a:p>
            <a:pPr eaLnBrk="0" hangingPunct="0">
              <a:defRPr/>
            </a:pPr>
            <a:r>
              <a:rPr lang="ja-JP" altLang="en-US" sz="1400" dirty="0">
                <a:solidFill>
                  <a:srgbClr val="000000"/>
                </a:solidFill>
                <a:latin typeface="Arial"/>
                <a:ea typeface="ＭＳ Ｐゴシック"/>
              </a:rPr>
              <a:t>（市町村等の責務） </a:t>
            </a:r>
          </a:p>
          <a:p>
            <a:pPr eaLnBrk="0" hangingPunct="0">
              <a:defRPr/>
            </a:pPr>
            <a:r>
              <a:rPr lang="ja-JP" altLang="en-US" sz="1400" dirty="0">
                <a:solidFill>
                  <a:srgbClr val="000000"/>
                </a:solidFill>
                <a:latin typeface="Arial"/>
                <a:ea typeface="ＭＳ Ｐゴシック"/>
              </a:rPr>
              <a:t>第二条 　市町村（特別区を含む。以下同じ。）は、この法律の実施に関し、次に掲げる責務を有する。 </a:t>
            </a:r>
          </a:p>
          <a:p>
            <a:pPr marL="177800" indent="-177800" eaLnBrk="0" hangingPunct="0">
              <a:buFontTx/>
              <a:buAutoNum type="ea1JpnKorPlain" startAt="3"/>
              <a:defRPr/>
            </a:pPr>
            <a:r>
              <a:rPr lang="ja-JP" altLang="en-US" sz="1400" dirty="0">
                <a:solidFill>
                  <a:srgbClr val="000000"/>
                </a:solidFill>
                <a:latin typeface="Arial"/>
                <a:ea typeface="ＭＳ Ｐゴシック"/>
              </a:rPr>
              <a:t>　意思疎通について支援が必要な障害者等が障害福祉サービスを円滑に利用することができるよう必要な便宜を供与すること、</a:t>
            </a:r>
            <a:r>
              <a:rPr lang="ja-JP" altLang="en-US" sz="1400" u="sng" dirty="0">
                <a:solidFill>
                  <a:srgbClr val="000000"/>
                </a:solidFill>
                <a:latin typeface="Arial"/>
                <a:ea typeface="ＭＳ Ｐゴシック"/>
              </a:rPr>
              <a:t>障害者等に対する虐待の防止及びその早期発見のために関係機関と連絡調整を行うことその他障害者等の権利の擁護のために必要な援助を行う</a:t>
            </a:r>
            <a:r>
              <a:rPr lang="ja-JP" altLang="en-US" sz="1400" dirty="0">
                <a:solidFill>
                  <a:srgbClr val="000000"/>
                </a:solidFill>
                <a:latin typeface="Arial"/>
                <a:ea typeface="ＭＳ Ｐゴシック"/>
              </a:rPr>
              <a:t>こと。 </a:t>
            </a:r>
          </a:p>
          <a:p>
            <a:pPr marL="342900" indent="-342900" eaLnBrk="0" hangingPunct="0">
              <a:buFontTx/>
              <a:buAutoNum type="arabicDbPlain" startAt="2"/>
              <a:defRPr/>
            </a:pPr>
            <a:r>
              <a:rPr lang="ja-JP" altLang="en-US" sz="1400" dirty="0">
                <a:solidFill>
                  <a:srgbClr val="000000"/>
                </a:solidFill>
                <a:latin typeface="Arial"/>
                <a:ea typeface="ＭＳ Ｐゴシック"/>
              </a:rPr>
              <a:t>都道府県は、この法律の実施に関し、次に掲げる責務を有する。 </a:t>
            </a:r>
            <a:endParaRPr lang="en-US" altLang="ja-JP" sz="1400" dirty="0">
              <a:solidFill>
                <a:srgbClr val="000000"/>
              </a:solidFill>
              <a:latin typeface="Arial"/>
              <a:ea typeface="ＭＳ Ｐゴシック"/>
            </a:endParaRPr>
          </a:p>
          <a:p>
            <a:pPr marL="342900" indent="-342900" eaLnBrk="0" hangingPunct="0">
              <a:defRPr/>
            </a:pPr>
            <a:r>
              <a:rPr lang="ja-JP" altLang="en-US" sz="1400" dirty="0">
                <a:solidFill>
                  <a:srgbClr val="000000"/>
                </a:solidFill>
                <a:latin typeface="Arial"/>
                <a:ea typeface="ＭＳ Ｐゴシック"/>
              </a:rPr>
              <a:t>三 　障害者等に関する相談及び指導のうち、専門的な知識及び技術を必要とするものを行うこと。 </a:t>
            </a:r>
          </a:p>
          <a:p>
            <a:pPr marL="177800" indent="-177800" eaLnBrk="0" hangingPunct="0">
              <a:defRPr/>
            </a:pPr>
            <a:r>
              <a:rPr lang="ja-JP" altLang="en-US" sz="1400" dirty="0">
                <a:solidFill>
                  <a:srgbClr val="000000"/>
                </a:solidFill>
                <a:latin typeface="Arial"/>
                <a:ea typeface="ＭＳ Ｐゴシック"/>
              </a:rPr>
              <a:t>四 　</a:t>
            </a:r>
            <a:r>
              <a:rPr lang="ja-JP" altLang="en-US" sz="1400" u="sng" dirty="0">
                <a:solidFill>
                  <a:srgbClr val="000000"/>
                </a:solidFill>
                <a:latin typeface="Arial"/>
                <a:ea typeface="ＭＳ Ｐゴシック"/>
              </a:rPr>
              <a:t>市町村と協力して障害者等の権利の擁護のために必要な援助を行うとともに、市町村が行う障害者等の権利の擁護のために必要な援助が適正かつ円滑に行われるよう、市町村に対する必要な助言、情報の提供その他の援助を行う</a:t>
            </a:r>
            <a:r>
              <a:rPr lang="ja-JP" altLang="en-US" sz="1400" dirty="0">
                <a:solidFill>
                  <a:srgbClr val="000000"/>
                </a:solidFill>
                <a:latin typeface="Arial"/>
                <a:ea typeface="ＭＳ Ｐゴシック"/>
              </a:rPr>
              <a:t>こと。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5250" y="142875"/>
            <a:ext cx="9739313" cy="3933825"/>
          </a:xfrm>
          <a:ln w="12700">
            <a:solidFill>
              <a:schemeClr val="tx1"/>
            </a:solidFill>
            <a:prstDash val="dash"/>
            <a:round/>
          </a:ln>
        </p:spPr>
        <p:txBody>
          <a:bodyPr/>
          <a:lstStyle/>
          <a:p>
            <a:pPr algn="l">
              <a:defRPr/>
            </a:pPr>
            <a:r>
              <a:rPr lang="ja-JP" altLang="en-US" sz="1800" dirty="0" smtClean="0">
                <a:latin typeface="+mn-ea"/>
                <a:ea typeface="+mn-ea"/>
              </a:rPr>
              <a:t>虐待防止に関する立法の動向</a:t>
            </a:r>
            <a:r>
              <a:rPr lang="en-US" altLang="ja-JP" sz="1400" dirty="0" smtClean="0">
                <a:latin typeface="+mn-ea"/>
                <a:ea typeface="+mn-ea"/>
              </a:rPr>
              <a:t/>
            </a:r>
            <a:br>
              <a:rPr lang="en-US" altLang="ja-JP" sz="1400" dirty="0" smtClean="0">
                <a:latin typeface="+mn-ea"/>
                <a:ea typeface="+mn-ea"/>
              </a:rPr>
            </a:br>
            <a:r>
              <a:rPr lang="ja-JP" altLang="en-US" sz="1400" dirty="0" smtClean="0">
                <a:latin typeface="+mn-ea"/>
                <a:ea typeface="+mn-ea"/>
              </a:rPr>
              <a:t/>
            </a:r>
            <a:br>
              <a:rPr lang="ja-JP" altLang="en-US" sz="1400" dirty="0" smtClean="0">
                <a:latin typeface="+mn-ea"/>
                <a:ea typeface="+mn-ea"/>
              </a:rPr>
            </a:br>
            <a:r>
              <a:rPr lang="ja-JP" altLang="en-US" sz="1400" dirty="0" smtClean="0">
                <a:latin typeface="+mn-ea"/>
                <a:ea typeface="+mn-ea"/>
              </a:rPr>
              <a:t>○　児童虐待の防止等に関する法律（平成１２年５月２４日法律第８２号）</a:t>
            </a:r>
            <a:r>
              <a:rPr lang="en-US" altLang="ja-JP" sz="1400" dirty="0" smtClean="0">
                <a:latin typeface="+mn-ea"/>
                <a:ea typeface="+mn-ea"/>
              </a:rPr>
              <a:t/>
            </a:r>
            <a:br>
              <a:rPr lang="en-US" altLang="ja-JP" sz="1400" dirty="0" smtClean="0">
                <a:latin typeface="+mn-ea"/>
                <a:ea typeface="+mn-ea"/>
              </a:rPr>
            </a:br>
            <a:r>
              <a:rPr lang="ja-JP" altLang="en-US" sz="1400" dirty="0" smtClean="0">
                <a:latin typeface="+mn-ea"/>
                <a:ea typeface="+mn-ea"/>
              </a:rPr>
              <a:t>○　高齢者虐待の防止、高齢者の養護者に対する支援等に関する法律（平成１７年１１月９日法律第１２４号）</a:t>
            </a:r>
            <a:r>
              <a:rPr lang="en-US" altLang="ja-JP" sz="1400" dirty="0" smtClean="0">
                <a:latin typeface="+mn-ea"/>
                <a:ea typeface="+mn-ea"/>
              </a:rPr>
              <a:t/>
            </a:r>
            <a:br>
              <a:rPr lang="en-US" altLang="ja-JP" sz="1400" dirty="0" smtClean="0">
                <a:latin typeface="+mn-ea"/>
                <a:ea typeface="+mn-ea"/>
              </a:rPr>
            </a:br>
            <a:r>
              <a:rPr lang="ja-JP" altLang="en-US" sz="1400" dirty="0" smtClean="0">
                <a:latin typeface="+mn-ea"/>
                <a:ea typeface="+mn-ea"/>
              </a:rPr>
              <a:t>○　</a:t>
            </a:r>
            <a:r>
              <a:rPr lang="ja-JP" altLang="en-US" sz="1400" dirty="0" smtClean="0">
                <a:latin typeface="+mn-ea"/>
              </a:rPr>
              <a:t>障害者虐待の防止、障害者の養護者に対する支援等に関する法律</a:t>
            </a:r>
            <a:r>
              <a:rPr lang="en-US" altLang="ja-JP" sz="1400" dirty="0" smtClean="0">
                <a:latin typeface="+mn-ea"/>
                <a:ea typeface="+mn-ea"/>
              </a:rPr>
              <a:t/>
            </a:r>
            <a:br>
              <a:rPr lang="en-US" altLang="ja-JP" sz="1400" dirty="0" smtClean="0">
                <a:latin typeface="+mn-ea"/>
                <a:ea typeface="+mn-ea"/>
              </a:rPr>
            </a:br>
            <a:r>
              <a:rPr lang="ja-JP" altLang="en-US" sz="1400" dirty="0" smtClean="0">
                <a:latin typeface="+mn-ea"/>
                <a:ea typeface="+mn-ea"/>
              </a:rPr>
              <a:t>　・平成２１年７月９日（第１７１回通常国会）　民主党、社会民主党、国民新党　衆議院に提出</a:t>
            </a:r>
            <a:r>
              <a:rPr lang="en-US" altLang="ja-JP" sz="1400" dirty="0" smtClean="0">
                <a:latin typeface="+mn-ea"/>
                <a:ea typeface="+mn-ea"/>
              </a:rPr>
              <a:t/>
            </a:r>
            <a:br>
              <a:rPr lang="en-US" altLang="ja-JP" sz="1400" dirty="0" smtClean="0">
                <a:latin typeface="+mn-ea"/>
                <a:ea typeface="+mn-ea"/>
              </a:rPr>
            </a:br>
            <a:r>
              <a:rPr lang="ja-JP" altLang="en-US" sz="1400" dirty="0" smtClean="0">
                <a:latin typeface="+mn-ea"/>
                <a:ea typeface="+mn-ea"/>
              </a:rPr>
              <a:t>　　「</a:t>
            </a:r>
            <a:r>
              <a:rPr lang="ja-JP" altLang="en-US" sz="1400" dirty="0" err="1" smtClean="0">
                <a:latin typeface="+mn-ea"/>
                <a:ea typeface="+mn-ea"/>
              </a:rPr>
              <a:t>障がい</a:t>
            </a:r>
            <a:r>
              <a:rPr lang="ja-JP" altLang="en-US" sz="1400" dirty="0" smtClean="0">
                <a:latin typeface="+mn-ea"/>
                <a:ea typeface="+mn-ea"/>
              </a:rPr>
              <a:t>者虐待の防止、</a:t>
            </a:r>
            <a:r>
              <a:rPr lang="ja-JP" altLang="en-US" sz="1400" dirty="0" err="1" smtClean="0">
                <a:latin typeface="+mn-ea"/>
                <a:ea typeface="+mn-ea"/>
              </a:rPr>
              <a:t>障がい</a:t>
            </a:r>
            <a:r>
              <a:rPr lang="ja-JP" altLang="en-US" sz="1400" dirty="0" smtClean="0">
                <a:latin typeface="+mn-ea"/>
                <a:ea typeface="+mn-ea"/>
              </a:rPr>
              <a:t>者の介護者に対する支援等に関する法律案」</a:t>
            </a:r>
            <a:r>
              <a:rPr lang="en-US" altLang="ja-JP" sz="1400" dirty="0" smtClean="0">
                <a:latin typeface="+mn-ea"/>
                <a:ea typeface="+mn-ea"/>
              </a:rPr>
              <a:t/>
            </a:r>
            <a:br>
              <a:rPr lang="en-US" altLang="ja-JP" sz="1400" dirty="0" smtClean="0">
                <a:latin typeface="+mn-ea"/>
                <a:ea typeface="+mn-ea"/>
              </a:rPr>
            </a:br>
            <a:r>
              <a:rPr lang="ja-JP" altLang="en-US" sz="1400" dirty="0" smtClean="0">
                <a:latin typeface="+mn-ea"/>
                <a:ea typeface="+mn-ea"/>
              </a:rPr>
              <a:t>　→　平成２１年７月の衆議院の解散に伴い廃案</a:t>
            </a:r>
            <a:r>
              <a:rPr lang="en-US" altLang="ja-JP" sz="1400" dirty="0" smtClean="0">
                <a:latin typeface="+mn-ea"/>
                <a:ea typeface="+mn-ea"/>
              </a:rPr>
              <a:t/>
            </a:r>
            <a:br>
              <a:rPr lang="en-US" altLang="ja-JP" sz="1400" dirty="0" smtClean="0">
                <a:latin typeface="+mn-ea"/>
                <a:ea typeface="+mn-ea"/>
              </a:rPr>
            </a:br>
            <a:r>
              <a:rPr lang="ja-JP" altLang="en-US" sz="1400" dirty="0" smtClean="0">
                <a:latin typeface="+mn-ea"/>
                <a:ea typeface="+mn-ea"/>
              </a:rPr>
              <a:t>　・平成２１年７月９日（第１７１回通常国会）　自由民主党、公明党　衆議院に提出</a:t>
            </a:r>
            <a:r>
              <a:rPr lang="en-US" altLang="ja-JP" sz="1400" dirty="0" smtClean="0">
                <a:latin typeface="+mn-ea"/>
                <a:ea typeface="+mn-ea"/>
              </a:rPr>
              <a:t/>
            </a:r>
            <a:br>
              <a:rPr lang="en-US" altLang="ja-JP" sz="1400" dirty="0" smtClean="0">
                <a:latin typeface="+mn-ea"/>
                <a:ea typeface="+mn-ea"/>
              </a:rPr>
            </a:br>
            <a:r>
              <a:rPr lang="ja-JP" altLang="en-US" sz="1400" dirty="0" smtClean="0">
                <a:latin typeface="+mn-ea"/>
                <a:ea typeface="+mn-ea"/>
              </a:rPr>
              <a:t>　　「障害者虐待の防止、障害者の養護者に対する支援等に関する法律案」</a:t>
            </a:r>
            <a:r>
              <a:rPr lang="en-US" altLang="ja-JP" sz="1400" dirty="0" smtClean="0">
                <a:latin typeface="+mn-ea"/>
                <a:ea typeface="+mn-ea"/>
              </a:rPr>
              <a:t/>
            </a:r>
            <a:br>
              <a:rPr lang="en-US" altLang="ja-JP" sz="1400" dirty="0" smtClean="0">
                <a:latin typeface="+mn-ea"/>
                <a:ea typeface="+mn-ea"/>
              </a:rPr>
            </a:br>
            <a:r>
              <a:rPr lang="ja-JP" altLang="en-US" sz="1400" dirty="0" smtClean="0">
                <a:latin typeface="+mn-ea"/>
                <a:ea typeface="+mn-ea"/>
              </a:rPr>
              <a:t>　→　</a:t>
            </a:r>
            <a:r>
              <a:rPr lang="ja-JP" altLang="en-US" sz="1400" dirty="0" smtClean="0">
                <a:latin typeface="+mn-ea"/>
              </a:rPr>
              <a:t>平成２１年７月の衆議院の解散に伴い廃案</a:t>
            </a:r>
            <a:r>
              <a:rPr lang="en-US" altLang="ja-JP" sz="1400" dirty="0" smtClean="0">
                <a:latin typeface="+mn-ea"/>
              </a:rPr>
              <a:t/>
            </a:r>
            <a:br>
              <a:rPr lang="en-US" altLang="ja-JP" sz="1400" dirty="0" smtClean="0">
                <a:latin typeface="+mn-ea"/>
              </a:rPr>
            </a:br>
            <a:r>
              <a:rPr lang="ja-JP" altLang="en-US" sz="1400" dirty="0" smtClean="0">
                <a:latin typeface="+mn-ea"/>
              </a:rPr>
              <a:t>　→　平成２１年１１月２５日（第１７３回臨時国会）　衆議院に再提出、継続審議</a:t>
            </a:r>
            <a:r>
              <a:rPr lang="en-US" altLang="ja-JP" sz="1400" dirty="0" smtClean="0">
                <a:latin typeface="+mn-ea"/>
              </a:rPr>
              <a:t/>
            </a:r>
            <a:br>
              <a:rPr lang="en-US" altLang="ja-JP" sz="1400" dirty="0" smtClean="0">
                <a:latin typeface="+mn-ea"/>
              </a:rPr>
            </a:br>
            <a:r>
              <a:rPr lang="ja-JP" altLang="en-US" sz="1400" dirty="0" smtClean="0">
                <a:latin typeface="+mn-ea"/>
              </a:rPr>
              <a:t>　　　　　　　　　　　　　　　　　　（再提出の際には、みんなの党も提出会派として追加）</a:t>
            </a:r>
            <a:r>
              <a:rPr lang="en-US" altLang="ja-JP" sz="1400" dirty="0" smtClean="0">
                <a:latin typeface="+mn-ea"/>
              </a:rPr>
              <a:t/>
            </a:r>
            <a:br>
              <a:rPr lang="en-US" altLang="ja-JP" sz="1400" dirty="0" smtClean="0">
                <a:latin typeface="+mn-ea"/>
              </a:rPr>
            </a:br>
            <a:r>
              <a:rPr lang="ja-JP" altLang="en-US" sz="1400" dirty="0" smtClean="0">
                <a:latin typeface="+mn-ea"/>
              </a:rPr>
              <a:t>　→　平成２２年６月１６日　国会閉会　継続審議</a:t>
            </a:r>
            <a:r>
              <a:rPr lang="en-US" altLang="ja-JP" sz="1400" dirty="0" smtClean="0">
                <a:latin typeface="+mn-ea"/>
              </a:rPr>
              <a:t/>
            </a:r>
            <a:br>
              <a:rPr lang="en-US" altLang="ja-JP" sz="1400" dirty="0" smtClean="0">
                <a:latin typeface="+mn-ea"/>
              </a:rPr>
            </a:br>
            <a:r>
              <a:rPr lang="ja-JP" altLang="en-US" sz="1400" dirty="0" smtClean="0">
                <a:latin typeface="+mn-ea"/>
              </a:rPr>
              <a:t>　・平成２３年６月１４日（第１７７回通常国会）　衆議院厚生労働委員長　衆議院に提出</a:t>
            </a:r>
            <a:r>
              <a:rPr lang="en-US" altLang="ja-JP" sz="1400" dirty="0" smtClean="0">
                <a:latin typeface="+mn-ea"/>
              </a:rPr>
              <a:t/>
            </a:r>
            <a:br>
              <a:rPr lang="en-US" altLang="ja-JP" sz="1400" dirty="0" smtClean="0">
                <a:latin typeface="+mn-ea"/>
              </a:rPr>
            </a:br>
            <a:r>
              <a:rPr lang="ja-JP" altLang="en-US" sz="1400" dirty="0" smtClean="0">
                <a:latin typeface="+mn-ea"/>
              </a:rPr>
              <a:t>　　「障害者虐待の防止、障害者の養護者に対する支援等に関する法律案」</a:t>
            </a:r>
            <a:r>
              <a:rPr lang="en-US" altLang="ja-JP" sz="1400" dirty="0" smtClean="0">
                <a:latin typeface="+mn-ea"/>
              </a:rPr>
              <a:t/>
            </a:r>
            <a:br>
              <a:rPr lang="en-US" altLang="ja-JP" sz="1400" dirty="0" smtClean="0">
                <a:latin typeface="+mn-ea"/>
              </a:rPr>
            </a:br>
            <a:r>
              <a:rPr lang="ja-JP" altLang="en-US" sz="1400" dirty="0" smtClean="0">
                <a:latin typeface="+mn-ea"/>
              </a:rPr>
              <a:t>　→　平成２３年６月１７日　成立</a:t>
            </a:r>
            <a:r>
              <a:rPr lang="en-US" altLang="ja-JP" sz="1400" dirty="0" smtClean="0">
                <a:latin typeface="+mn-ea"/>
              </a:rPr>
              <a:t/>
            </a:r>
            <a:br>
              <a:rPr lang="en-US" altLang="ja-JP" sz="1400" dirty="0" smtClean="0">
                <a:latin typeface="+mn-ea"/>
              </a:rPr>
            </a:br>
            <a:endParaRPr lang="ja-JP" altLang="en-US" sz="1400" dirty="0">
              <a:latin typeface="+mn-ea"/>
              <a:ea typeface="+mn-ea"/>
            </a:endParaRP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6804" tIns="7359" rIns="36804" bIns="7359" numCol="1" anchor="t" anchorCtr="0" compatLnSpc="1">
        <a:prstTxWarp prst="textNoShape">
          <a:avLst/>
        </a:prstTxWarp>
      </a:bodyPr>
      <a:lstStyle>
        <a:defPPr marL="119063" marR="0" indent="-119063" algn="l" defTabSz="873125"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6804" tIns="7359" rIns="36804" bIns="7359" numCol="1" anchor="t" anchorCtr="0" compatLnSpc="1">
        <a:prstTxWarp prst="textNoShape">
          <a:avLst/>
        </a:prstTxWarp>
      </a:bodyPr>
      <a:lstStyle>
        <a:defPPr marL="119063" marR="0" indent="-119063" algn="l" defTabSz="873125"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6_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6804" tIns="7359" rIns="36804" bIns="7359" numCol="1" anchor="t" anchorCtr="0" compatLnSpc="1">
        <a:prstTxWarp prst="textNoShape">
          <a:avLst/>
        </a:prstTxWarp>
      </a:bodyPr>
      <a:lstStyle>
        <a:defPPr marL="119063" marR="0" indent="-119063" algn="l" defTabSz="873125"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6804" tIns="7359" rIns="36804" bIns="7359" numCol="1" anchor="t" anchorCtr="0" compatLnSpc="1">
        <a:prstTxWarp prst="textNoShape">
          <a:avLst/>
        </a:prstTxWarp>
      </a:bodyPr>
      <a:lstStyle>
        <a:defPPr marL="119063" marR="0" indent="-119063" algn="l" defTabSz="873125"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12453</TotalTime>
  <Words>1484</Words>
  <Application>Microsoft Office PowerPoint</Application>
  <PresentationFormat>A4 210 x 297 mm</PresentationFormat>
  <Paragraphs>39</Paragraphs>
  <Slides>3</Slides>
  <Notes>2</Notes>
  <HiddenSlides>0</HiddenSlides>
  <MMClips>0</MMClips>
  <ScaleCrop>false</ScaleCrop>
  <HeadingPairs>
    <vt:vector size="6" baseType="variant">
      <vt:variant>
        <vt:lpstr>使用されているフォント</vt:lpstr>
      </vt:variant>
      <vt:variant>
        <vt:i4>4</vt:i4>
      </vt:variant>
      <vt:variant>
        <vt:lpstr>デザイン テンプレート</vt:lpstr>
      </vt:variant>
      <vt:variant>
        <vt:i4>2</vt:i4>
      </vt:variant>
      <vt:variant>
        <vt:lpstr>スライド タイトル</vt:lpstr>
      </vt:variant>
      <vt:variant>
        <vt:i4>3</vt:i4>
      </vt:variant>
    </vt:vector>
  </HeadingPairs>
  <TitlesOfParts>
    <vt:vector size="9" baseType="lpstr">
      <vt:lpstr>Arial</vt:lpstr>
      <vt:lpstr>ＭＳ Ｐゴシック</vt:lpstr>
      <vt:lpstr>ＭＳ Ｐ明朝</vt:lpstr>
      <vt:lpstr>ＭＳ ゴシック</vt:lpstr>
      <vt:lpstr>標準デザイン</vt:lpstr>
      <vt:lpstr>6_標準デザイン</vt:lpstr>
      <vt:lpstr>障害者虐待防止・権利擁護指導者養成研修</vt:lpstr>
      <vt:lpstr>障害者基本法　（昭和四十五年五月二十一日法律第八十四号）  （差別の禁止） 第四条 　何人も、障害者に対して、障害を理由として、差別することその他の権利利益を侵害する行為をしてはならない。  ２ 　社会的障壁の除去は、それを必要としている障害者が現に存し、かつ、その実施に伴う負担が過重でないときは、それを怠る 　ことによつて前項の規定に違反することとならないよう、その実施について必要かつ合理的な配慮がされなければならない。  ３ 　国は、第一項の規定に違反する行為の防止に関する啓発及び知識の普及を図るため、当該行為の防止を図るために必要と 　なる情報の収集、整理及び提供を行うものとする。   （相談等） 第二三条　国及び地方公共団体は、障害者の意思決定の支援に配慮しつつ、障害者及びその家族その他の関係者に対する相 　談業務、成年後見制度その他の障害者の権利利益の保護等のための施策又は制度が、適切に行われ又は広く利用されるよう 　にしなければならない。 ２　略</vt:lpstr>
      <vt:lpstr>虐待防止に関する立法の動向  ○　児童虐待の防止等に関する法律（平成１２年５月２４日法律第８２号） ○　高齢者虐待の防止、高齢者の養護者に対する支援等に関する法律（平成１７年１１月９日法律第１２４号） ○　障害者虐待の防止、障害者の養護者に対する支援等に関する法律 　・平成２１年７月９日（第１７１回通常国会）　民主党、社会民主党、国民新党　衆議院に提出 　　「障がい者虐待の防止、障がい者の介護者に対する支援等に関する法律案」 　→　平成２１年７月の衆議院の解散に伴い廃案 　・平成２１年７月９日（第１７１回通常国会）　自由民主党、公明党　衆議院に提出 　　「障害者虐待の防止、障害者の養護者に対する支援等に関する法律案」 　→　平成２１年７月の衆議院の解散に伴い廃案 　→　平成２１年１１月２５日（第１７３回臨時国会）　衆議院に再提出、継続審議 　　　　　　　　　　　　　　　　　　（再提出の際には、みんなの党も提出会派として追加） 　→　平成２２年６月１６日　国会閉会　継続審議 　・平成２３年６月１４日（第１７７回通常国会）　衆議院厚生労働委員長　衆議院に提出 　　「障害者虐待の防止、障害者の養護者に対する支援等に関する法律案」 　→　平成２３年６月１７日　成立 </vt:lpstr>
    </vt:vector>
  </TitlesOfParts>
  <Company>厚生労働省</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緊急に措置すべき事項</dc:title>
  <dc:creator>厚生労働省ネットワークシステム</dc:creator>
  <cp:lastModifiedBy>pc14</cp:lastModifiedBy>
  <cp:revision>587</cp:revision>
  <dcterms:created xsi:type="dcterms:W3CDTF">2007-11-14T00:37:22Z</dcterms:created>
  <dcterms:modified xsi:type="dcterms:W3CDTF">2011-12-09T05:35:29Z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aibunrui">
    <vt:lpwstr/>
  </property>
  <property fmtid="{D5CDD505-2E9C-101B-9397-08002B2CF9AE}" pid="3" name="Syoubunrui">
    <vt:lpwstr/>
  </property>
  <property fmtid="{D5CDD505-2E9C-101B-9397-08002B2CF9AE}" pid="4" name="Sakuseibi">
    <vt:lpwstr/>
  </property>
  <property fmtid="{D5CDD505-2E9C-101B-9397-08002B2CF9AE}" pid="5" name="Hozonkikanmeisyou">
    <vt:lpwstr/>
  </property>
  <property fmtid="{D5CDD505-2E9C-101B-9397-08002B2CF9AE}" pid="6" name="Hozonkikanmanryoubi">
    <vt:lpwstr/>
  </property>
  <property fmtid="{D5CDD505-2E9C-101B-9397-08002B2CF9AE}" pid="7" name="Yobi01">
    <vt:lpwstr/>
  </property>
  <property fmtid="{D5CDD505-2E9C-101B-9397-08002B2CF9AE}" pid="8" name="Gyouseibunnsyo">
    <vt:lpwstr/>
  </property>
  <property fmtid="{D5CDD505-2E9C-101B-9397-08002B2CF9AE}" pid="9" name="ChuubunruiID">
    <vt:lpwstr/>
  </property>
  <property fmtid="{D5CDD505-2E9C-101B-9397-08002B2CF9AE}" pid="10" name="Yobi03">
    <vt:lpwstr/>
  </property>
  <property fmtid="{D5CDD505-2E9C-101B-9397-08002B2CF9AE}" pid="11" name="Chuubunrui">
    <vt:lpwstr/>
  </property>
  <property fmtid="{D5CDD505-2E9C-101B-9397-08002B2CF9AE}" pid="12" name="Sakuseika">
    <vt:lpwstr/>
  </property>
  <property fmtid="{D5CDD505-2E9C-101B-9397-08002B2CF9AE}" pid="13" name="SyoubunruiID">
    <vt:lpwstr/>
  </property>
  <property fmtid="{D5CDD505-2E9C-101B-9397-08002B2CF9AE}" pid="14" name="Renkei">
    <vt:lpwstr/>
  </property>
  <property fmtid="{D5CDD505-2E9C-101B-9397-08002B2CF9AE}" pid="15" name="Flag01">
    <vt:lpwstr/>
  </property>
  <property fmtid="{D5CDD505-2E9C-101B-9397-08002B2CF9AE}" pid="16" name="Kakuteisyori">
    <vt:lpwstr/>
  </property>
  <property fmtid="{D5CDD505-2E9C-101B-9397-08002B2CF9AE}" pid="17" name="DaibunruiID">
    <vt:lpwstr/>
  </property>
  <property fmtid="{D5CDD505-2E9C-101B-9397-08002B2CF9AE}" pid="18" name="GyouseibunsyoID">
    <vt:lpwstr/>
  </property>
  <property fmtid="{D5CDD505-2E9C-101B-9397-08002B2CF9AE}" pid="19" name="Yobi02">
    <vt:lpwstr/>
  </property>
  <property fmtid="{D5CDD505-2E9C-101B-9397-08002B2CF9AE}" pid="20" name="ContentTypeId">
    <vt:lpwstr>0x0101002DA299AC048A4B8EA9C1D19079C1A32200857CEC31F7DB64479A3041EA090BB410</vt:lpwstr>
  </property>
</Properties>
</file>