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Masters/slideMaster2.xml" ContentType="application/vnd.openxmlformats-officedocument.presentationml.slideMaster+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8"/>
  </p:notesMasterIdLst>
  <p:sldIdLst>
    <p:sldId id="260" r:id="rId6"/>
    <p:sldId id="259" r:id="rId7"/>
  </p:sldIdLst>
  <p:sldSz cx="9144000" cy="6858000" type="screen4x3"/>
  <p:notesSz cx="6805613"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9" d="100"/>
          <a:sy n="79" d="100"/>
        </p:scale>
        <p:origin x="-89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9575"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54450" y="0"/>
            <a:ext cx="2949575" cy="496888"/>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F2F3DEFC-68B4-4771-A53F-AFC1914B642D}" type="datetimeFigureOut">
              <a:rPr lang="ja-JP" altLang="en-US"/>
              <a:pPr>
                <a:defRPr/>
              </a:pPr>
              <a:t>2011/4/12</a:t>
            </a:fld>
            <a:endParaRPr lang="ja-JP" altLang="en-US"/>
          </a:p>
        </p:txBody>
      </p:sp>
      <p:sp>
        <p:nvSpPr>
          <p:cNvPr id="4" name="スライド イメージ プレースホルダ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81038" y="4721225"/>
            <a:ext cx="5443537" cy="4471988"/>
          </a:xfrm>
          <a:prstGeom prst="rect">
            <a:avLst/>
          </a:prstGeom>
        </p:spPr>
        <p:txBody>
          <a:bodyPr vert="horz" lIns="91440" tIns="45720" rIns="91440" bIns="4572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54450" y="9440863"/>
            <a:ext cx="2949575" cy="496887"/>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94DAAD0E-3A1B-4FE0-A445-6953F40A9125}"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mn-lt"/>
        <a:ea typeface="+mn-ea"/>
        <a:cs typeface="+mn-cs"/>
      </a:defRPr>
    </a:lvl1pPr>
    <a:lvl2pPr marL="457200" algn="l" rtl="0" fontAlgn="base">
      <a:spcBef>
        <a:spcPct val="30000"/>
      </a:spcBef>
      <a:spcAft>
        <a:spcPct val="0"/>
      </a:spcAft>
      <a:defRPr kumimoji="1" sz="1200" kern="1200">
        <a:solidFill>
          <a:schemeClr val="tx1"/>
        </a:solidFill>
        <a:latin typeface="+mn-lt"/>
        <a:ea typeface="+mn-ea"/>
        <a:cs typeface="+mn-cs"/>
      </a:defRPr>
    </a:lvl2pPr>
    <a:lvl3pPr marL="914400" algn="l" rtl="0" fontAlgn="base">
      <a:spcBef>
        <a:spcPct val="30000"/>
      </a:spcBef>
      <a:spcAft>
        <a:spcPct val="0"/>
      </a:spcAft>
      <a:defRPr kumimoji="1" sz="1200" kern="1200">
        <a:solidFill>
          <a:schemeClr val="tx1"/>
        </a:solidFill>
        <a:latin typeface="+mn-lt"/>
        <a:ea typeface="+mn-ea"/>
        <a:cs typeface="+mn-cs"/>
      </a:defRPr>
    </a:lvl3pPr>
    <a:lvl4pPr marL="1371600" algn="l" rtl="0" fontAlgn="base">
      <a:spcBef>
        <a:spcPct val="30000"/>
      </a:spcBef>
      <a:spcAft>
        <a:spcPct val="0"/>
      </a:spcAft>
      <a:defRPr kumimoji="1" sz="1200" kern="1200">
        <a:solidFill>
          <a:schemeClr val="tx1"/>
        </a:solidFill>
        <a:latin typeface="+mn-lt"/>
        <a:ea typeface="+mn-ea"/>
        <a:cs typeface="+mn-cs"/>
      </a:defRPr>
    </a:lvl4pPr>
    <a:lvl5pPr marL="1828800" algn="l" rtl="0" fontAlgn="base">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D1E58273-F955-4BB9-A8A3-D8642A5916D0}" type="datetime1">
              <a:rPr lang="ja-JP" altLang="en-US"/>
              <a:pPr>
                <a:defRPr/>
              </a:pPr>
              <a:t>2011/4/12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F335F63-3DE5-4677-BC6D-294874C53E07}" type="slidenum">
              <a:rPr lang="ja-JP" altLang="en-US"/>
              <a:pPr>
                <a:defRPr/>
              </a:pPr>
              <a:t>&lt;#&gt;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F5527157-FFF3-49F5-B32C-A13B08871BC9}" type="datetime1">
              <a:rPr lang="ja-JP" altLang="en-US"/>
              <a:pPr>
                <a:defRPr/>
              </a:pPr>
              <a:t>2011/4/12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47BBD2C-03C8-487B-A43F-46547FE4597E}" type="slidenum">
              <a:rPr lang="ja-JP" altLang="en-US"/>
              <a:pPr>
                <a:defRPr/>
              </a:pPr>
              <a:t>&lt;#&gt;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9"/>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B708A90F-1C6B-460E-B103-3C55ADE2948E}" type="datetime1">
              <a:rPr lang="ja-JP" altLang="en-US"/>
              <a:pPr>
                <a:defRPr/>
              </a:pPr>
              <a:t>2011/4/12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B8034B81-5E19-4C58-92AE-4F45B82CAC4E}" type="slidenum">
              <a:rPr lang="ja-JP" altLang="en-US"/>
              <a:pPr>
                <a:defRPr/>
              </a:pPr>
              <a:t>&lt;#&gt;</a:t>
            </a:fld>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pPr algn="l" rtl="0"/>
            <a:fld id="{462C9814-9B2E-478C-8A9C-77C8D56F38B5}" type="datetimeFigureOut">
              <a:rPr kumimoji="1" lang="ja-JP" altLang="en-US" sz="1200" kern="1200">
                <a:solidFill>
                  <a:prstClr val="black">
                    <a:tint val="75000"/>
                  </a:prstClr>
                </a:solidFill>
                <a:latin typeface="Times New Roman"/>
                <a:ea typeface="ＭＳ Ｐ明朝"/>
                <a:cs typeface="+mn-cs"/>
              </a:rPr>
              <a:pPr algn="l" rtl="0"/>
              <a:t>2011/4/12</a:t>
            </a:fld>
            <a:endParaRPr kumimoji="1" lang="ja-JP" altLang="en-US" sz="1200" kern="1200">
              <a:solidFill>
                <a:prstClr val="black">
                  <a:tint val="75000"/>
                </a:prstClr>
              </a:solidFill>
              <a:latin typeface="Times New Roman"/>
              <a:ea typeface="ＭＳ Ｐ明朝"/>
              <a:cs typeface="+mn-cs"/>
            </a:endParaRPr>
          </a:p>
        </p:txBody>
      </p:sp>
      <p:sp>
        <p:nvSpPr>
          <p:cNvPr id="5" name="フッター プレースホルダ 4"/>
          <p:cNvSpPr>
            <a:spLocks noGrp="1"/>
          </p:cNvSpPr>
          <p:nvPr>
            <p:ph type="ftr" sz="quarter" idx="11"/>
          </p:nvPr>
        </p:nvSpPr>
        <p:spPr/>
        <p:txBody>
          <a:bodyPr/>
          <a:lstStyle/>
          <a:p>
            <a:pPr algn="ctr" rtl="0"/>
            <a:endParaRPr kumimoji="1" lang="ja-JP" altLang="en-US" sz="1200" kern="1200">
              <a:solidFill>
                <a:prstClr val="black">
                  <a:tint val="75000"/>
                </a:prstClr>
              </a:solidFill>
              <a:latin typeface="Times New Roman"/>
              <a:ea typeface="ＭＳ Ｐ明朝"/>
              <a:cs typeface="+mn-cs"/>
            </a:endParaRPr>
          </a:p>
        </p:txBody>
      </p:sp>
      <p:sp>
        <p:nvSpPr>
          <p:cNvPr id="6" name="スライド番号プレースホルダ 5"/>
          <p:cNvSpPr>
            <a:spLocks noGrp="1"/>
          </p:cNvSpPr>
          <p:nvPr>
            <p:ph type="sldNum" sz="quarter" idx="12"/>
          </p:nvPr>
        </p:nvSpPr>
        <p:spPr/>
        <p:txBody>
          <a:bodyPr/>
          <a:lstStyle/>
          <a:p>
            <a:pPr algn="r" rtl="0"/>
            <a:fld id="{63E4E4F2-0CC2-4AF1-96BA-48ED9820C358}" type="slidenum">
              <a:rPr kumimoji="1" lang="ja-JP" altLang="en-US" sz="1200" kern="1200">
                <a:solidFill>
                  <a:prstClr val="black">
                    <a:tint val="75000"/>
                  </a:prstClr>
                </a:solidFill>
                <a:latin typeface="Times New Roman"/>
                <a:ea typeface="ＭＳ Ｐ明朝"/>
                <a:cs typeface="+mn-cs"/>
              </a:rPr>
              <a:pPr algn="r" rtl="0"/>
              <a:t>&lt;#&gt;</a:t>
            </a:fld>
            <a:endParaRPr kumimoji="1" lang="ja-JP" altLang="en-US" sz="1200" kern="1200">
              <a:solidFill>
                <a:prstClr val="black">
                  <a:tint val="75000"/>
                </a:prstClr>
              </a:solidFill>
              <a:latin typeface="Times New Roman"/>
              <a:ea typeface="ＭＳ Ｐ明朝"/>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pPr algn="l" rtl="0"/>
            <a:fld id="{462C9814-9B2E-478C-8A9C-77C8D56F38B5}" type="datetimeFigureOut">
              <a:rPr kumimoji="1" lang="ja-JP" altLang="en-US" sz="1200" kern="1200">
                <a:solidFill>
                  <a:prstClr val="black">
                    <a:tint val="75000"/>
                  </a:prstClr>
                </a:solidFill>
                <a:latin typeface="Times New Roman"/>
                <a:ea typeface="ＭＳ Ｐ明朝"/>
                <a:cs typeface="+mn-cs"/>
              </a:rPr>
              <a:pPr algn="l" rtl="0"/>
              <a:t>2011/4/12</a:t>
            </a:fld>
            <a:endParaRPr kumimoji="1" lang="ja-JP" altLang="en-US" sz="1200" kern="1200">
              <a:solidFill>
                <a:prstClr val="black">
                  <a:tint val="75000"/>
                </a:prstClr>
              </a:solidFill>
              <a:latin typeface="Times New Roman"/>
              <a:ea typeface="ＭＳ Ｐ明朝"/>
              <a:cs typeface="+mn-cs"/>
            </a:endParaRPr>
          </a:p>
        </p:txBody>
      </p:sp>
      <p:sp>
        <p:nvSpPr>
          <p:cNvPr id="5" name="フッター プレースホルダ 4"/>
          <p:cNvSpPr>
            <a:spLocks noGrp="1"/>
          </p:cNvSpPr>
          <p:nvPr>
            <p:ph type="ftr" sz="quarter" idx="11"/>
          </p:nvPr>
        </p:nvSpPr>
        <p:spPr/>
        <p:txBody>
          <a:bodyPr/>
          <a:lstStyle/>
          <a:p>
            <a:pPr algn="ctr" rtl="0"/>
            <a:endParaRPr kumimoji="1" lang="ja-JP" altLang="en-US" sz="1200" kern="1200">
              <a:solidFill>
                <a:prstClr val="black">
                  <a:tint val="75000"/>
                </a:prstClr>
              </a:solidFill>
              <a:latin typeface="Times New Roman"/>
              <a:ea typeface="ＭＳ Ｐ明朝"/>
              <a:cs typeface="+mn-cs"/>
            </a:endParaRPr>
          </a:p>
        </p:txBody>
      </p:sp>
      <p:sp>
        <p:nvSpPr>
          <p:cNvPr id="6" name="スライド番号プレースホルダ 5"/>
          <p:cNvSpPr>
            <a:spLocks noGrp="1"/>
          </p:cNvSpPr>
          <p:nvPr>
            <p:ph type="sldNum" sz="quarter" idx="12"/>
          </p:nvPr>
        </p:nvSpPr>
        <p:spPr/>
        <p:txBody>
          <a:bodyPr/>
          <a:lstStyle/>
          <a:p>
            <a:pPr algn="r" rtl="0"/>
            <a:fld id="{63E4E4F2-0CC2-4AF1-96BA-48ED9820C358}" type="slidenum">
              <a:rPr kumimoji="1" lang="ja-JP" altLang="en-US" sz="1200" kern="1200">
                <a:solidFill>
                  <a:prstClr val="black">
                    <a:tint val="75000"/>
                  </a:prstClr>
                </a:solidFill>
                <a:latin typeface="Times New Roman"/>
                <a:ea typeface="ＭＳ Ｐ明朝"/>
                <a:cs typeface="+mn-cs"/>
              </a:rPr>
              <a:pPr algn="r" rtl="0"/>
              <a:t>&lt;#&gt;</a:t>
            </a:fld>
            <a:endParaRPr kumimoji="1" lang="ja-JP" altLang="en-US" sz="1200" kern="1200">
              <a:solidFill>
                <a:prstClr val="black">
                  <a:tint val="75000"/>
                </a:prstClr>
              </a:solidFill>
              <a:latin typeface="Times New Roman"/>
              <a:ea typeface="ＭＳ Ｐ明朝"/>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pPr algn="l" rtl="0"/>
            <a:fld id="{462C9814-9B2E-478C-8A9C-77C8D56F38B5}" type="datetimeFigureOut">
              <a:rPr kumimoji="1" lang="ja-JP" altLang="en-US" sz="1200" kern="1200">
                <a:solidFill>
                  <a:prstClr val="black">
                    <a:tint val="75000"/>
                  </a:prstClr>
                </a:solidFill>
                <a:latin typeface="Times New Roman"/>
                <a:ea typeface="ＭＳ Ｐ明朝"/>
                <a:cs typeface="+mn-cs"/>
              </a:rPr>
              <a:pPr algn="l" rtl="0"/>
              <a:t>2011/4/12</a:t>
            </a:fld>
            <a:endParaRPr kumimoji="1" lang="ja-JP" altLang="en-US" sz="1200" kern="1200">
              <a:solidFill>
                <a:prstClr val="black">
                  <a:tint val="75000"/>
                </a:prstClr>
              </a:solidFill>
              <a:latin typeface="Times New Roman"/>
              <a:ea typeface="ＭＳ Ｐ明朝"/>
              <a:cs typeface="+mn-cs"/>
            </a:endParaRPr>
          </a:p>
        </p:txBody>
      </p:sp>
      <p:sp>
        <p:nvSpPr>
          <p:cNvPr id="5" name="フッター プレースホルダ 4"/>
          <p:cNvSpPr>
            <a:spLocks noGrp="1"/>
          </p:cNvSpPr>
          <p:nvPr>
            <p:ph type="ftr" sz="quarter" idx="11"/>
          </p:nvPr>
        </p:nvSpPr>
        <p:spPr/>
        <p:txBody>
          <a:bodyPr/>
          <a:lstStyle/>
          <a:p>
            <a:pPr algn="ctr" rtl="0"/>
            <a:endParaRPr kumimoji="1" lang="ja-JP" altLang="en-US" sz="1200" kern="1200">
              <a:solidFill>
                <a:prstClr val="black">
                  <a:tint val="75000"/>
                </a:prstClr>
              </a:solidFill>
              <a:latin typeface="Times New Roman"/>
              <a:ea typeface="ＭＳ Ｐ明朝"/>
              <a:cs typeface="+mn-cs"/>
            </a:endParaRPr>
          </a:p>
        </p:txBody>
      </p:sp>
      <p:sp>
        <p:nvSpPr>
          <p:cNvPr id="6" name="スライド番号プレースホルダ 5"/>
          <p:cNvSpPr>
            <a:spLocks noGrp="1"/>
          </p:cNvSpPr>
          <p:nvPr>
            <p:ph type="sldNum" sz="quarter" idx="12"/>
          </p:nvPr>
        </p:nvSpPr>
        <p:spPr/>
        <p:txBody>
          <a:bodyPr/>
          <a:lstStyle/>
          <a:p>
            <a:pPr algn="r" rtl="0"/>
            <a:fld id="{63E4E4F2-0CC2-4AF1-96BA-48ED9820C358}" type="slidenum">
              <a:rPr kumimoji="1" lang="ja-JP" altLang="en-US" sz="1200" kern="1200">
                <a:solidFill>
                  <a:prstClr val="black">
                    <a:tint val="75000"/>
                  </a:prstClr>
                </a:solidFill>
                <a:latin typeface="Times New Roman"/>
                <a:ea typeface="ＭＳ Ｐ明朝"/>
                <a:cs typeface="+mn-cs"/>
              </a:rPr>
              <a:pPr algn="r" rtl="0"/>
              <a:t>&lt;#&gt;</a:t>
            </a:fld>
            <a:endParaRPr kumimoji="1" lang="ja-JP" altLang="en-US" sz="1200" kern="1200">
              <a:solidFill>
                <a:prstClr val="black">
                  <a:tint val="75000"/>
                </a:prstClr>
              </a:solidFill>
              <a:latin typeface="Times New Roman"/>
              <a:ea typeface="ＭＳ Ｐ明朝"/>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pPr algn="l" rtl="0"/>
            <a:fld id="{462C9814-9B2E-478C-8A9C-77C8D56F38B5}" type="datetimeFigureOut">
              <a:rPr kumimoji="1" lang="ja-JP" altLang="en-US" sz="1200" kern="1200">
                <a:solidFill>
                  <a:prstClr val="black">
                    <a:tint val="75000"/>
                  </a:prstClr>
                </a:solidFill>
                <a:latin typeface="Times New Roman"/>
                <a:ea typeface="ＭＳ Ｐ明朝"/>
                <a:cs typeface="+mn-cs"/>
              </a:rPr>
              <a:pPr algn="l" rtl="0"/>
              <a:t>2011/4/12</a:t>
            </a:fld>
            <a:endParaRPr kumimoji="1" lang="ja-JP" altLang="en-US" sz="1200" kern="1200">
              <a:solidFill>
                <a:prstClr val="black">
                  <a:tint val="75000"/>
                </a:prstClr>
              </a:solidFill>
              <a:latin typeface="Times New Roman"/>
              <a:ea typeface="ＭＳ Ｐ明朝"/>
              <a:cs typeface="+mn-cs"/>
            </a:endParaRPr>
          </a:p>
        </p:txBody>
      </p:sp>
      <p:sp>
        <p:nvSpPr>
          <p:cNvPr id="6" name="フッター プレースホルダ 5"/>
          <p:cNvSpPr>
            <a:spLocks noGrp="1"/>
          </p:cNvSpPr>
          <p:nvPr>
            <p:ph type="ftr" sz="quarter" idx="11"/>
          </p:nvPr>
        </p:nvSpPr>
        <p:spPr/>
        <p:txBody>
          <a:bodyPr/>
          <a:lstStyle/>
          <a:p>
            <a:pPr algn="ctr" rtl="0"/>
            <a:endParaRPr kumimoji="1" lang="ja-JP" altLang="en-US" sz="1200" kern="1200">
              <a:solidFill>
                <a:prstClr val="black">
                  <a:tint val="75000"/>
                </a:prstClr>
              </a:solidFill>
              <a:latin typeface="Times New Roman"/>
              <a:ea typeface="ＭＳ Ｐ明朝"/>
              <a:cs typeface="+mn-cs"/>
            </a:endParaRPr>
          </a:p>
        </p:txBody>
      </p:sp>
      <p:sp>
        <p:nvSpPr>
          <p:cNvPr id="7" name="スライド番号プレースホルダ 6"/>
          <p:cNvSpPr>
            <a:spLocks noGrp="1"/>
          </p:cNvSpPr>
          <p:nvPr>
            <p:ph type="sldNum" sz="quarter" idx="12"/>
          </p:nvPr>
        </p:nvSpPr>
        <p:spPr/>
        <p:txBody>
          <a:bodyPr/>
          <a:lstStyle/>
          <a:p>
            <a:pPr algn="r" rtl="0"/>
            <a:fld id="{63E4E4F2-0CC2-4AF1-96BA-48ED9820C358}" type="slidenum">
              <a:rPr kumimoji="1" lang="ja-JP" altLang="en-US" sz="1200" kern="1200">
                <a:solidFill>
                  <a:prstClr val="black">
                    <a:tint val="75000"/>
                  </a:prstClr>
                </a:solidFill>
                <a:latin typeface="Times New Roman"/>
                <a:ea typeface="ＭＳ Ｐ明朝"/>
                <a:cs typeface="+mn-cs"/>
              </a:rPr>
              <a:pPr algn="r" rtl="0"/>
              <a:t>&lt;#&gt;</a:t>
            </a:fld>
            <a:endParaRPr kumimoji="1" lang="ja-JP" altLang="en-US" sz="1200" kern="1200">
              <a:solidFill>
                <a:prstClr val="black">
                  <a:tint val="75000"/>
                </a:prstClr>
              </a:solidFill>
              <a:latin typeface="Times New Roman"/>
              <a:ea typeface="ＭＳ Ｐ明朝"/>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pPr algn="l" rtl="0"/>
            <a:fld id="{462C9814-9B2E-478C-8A9C-77C8D56F38B5}" type="datetimeFigureOut">
              <a:rPr kumimoji="1" lang="ja-JP" altLang="en-US" sz="1200" kern="1200">
                <a:solidFill>
                  <a:prstClr val="black">
                    <a:tint val="75000"/>
                  </a:prstClr>
                </a:solidFill>
                <a:latin typeface="Times New Roman"/>
                <a:ea typeface="ＭＳ Ｐ明朝"/>
                <a:cs typeface="+mn-cs"/>
              </a:rPr>
              <a:pPr algn="l" rtl="0"/>
              <a:t>2011/4/12</a:t>
            </a:fld>
            <a:endParaRPr kumimoji="1" lang="ja-JP" altLang="en-US" sz="1200" kern="1200">
              <a:solidFill>
                <a:prstClr val="black">
                  <a:tint val="75000"/>
                </a:prstClr>
              </a:solidFill>
              <a:latin typeface="Times New Roman"/>
              <a:ea typeface="ＭＳ Ｐ明朝"/>
              <a:cs typeface="+mn-cs"/>
            </a:endParaRPr>
          </a:p>
        </p:txBody>
      </p:sp>
      <p:sp>
        <p:nvSpPr>
          <p:cNvPr id="8" name="フッター プレースホルダ 7"/>
          <p:cNvSpPr>
            <a:spLocks noGrp="1"/>
          </p:cNvSpPr>
          <p:nvPr>
            <p:ph type="ftr" sz="quarter" idx="11"/>
          </p:nvPr>
        </p:nvSpPr>
        <p:spPr/>
        <p:txBody>
          <a:bodyPr/>
          <a:lstStyle/>
          <a:p>
            <a:pPr algn="ctr" rtl="0"/>
            <a:endParaRPr kumimoji="1" lang="ja-JP" altLang="en-US" sz="1200" kern="1200">
              <a:solidFill>
                <a:prstClr val="black">
                  <a:tint val="75000"/>
                </a:prstClr>
              </a:solidFill>
              <a:latin typeface="Times New Roman"/>
              <a:ea typeface="ＭＳ Ｐ明朝"/>
              <a:cs typeface="+mn-cs"/>
            </a:endParaRPr>
          </a:p>
        </p:txBody>
      </p:sp>
      <p:sp>
        <p:nvSpPr>
          <p:cNvPr id="9" name="スライド番号プレースホルダ 8"/>
          <p:cNvSpPr>
            <a:spLocks noGrp="1"/>
          </p:cNvSpPr>
          <p:nvPr>
            <p:ph type="sldNum" sz="quarter" idx="12"/>
          </p:nvPr>
        </p:nvSpPr>
        <p:spPr/>
        <p:txBody>
          <a:bodyPr/>
          <a:lstStyle/>
          <a:p>
            <a:pPr algn="r" rtl="0"/>
            <a:fld id="{63E4E4F2-0CC2-4AF1-96BA-48ED9820C358}" type="slidenum">
              <a:rPr kumimoji="1" lang="ja-JP" altLang="en-US" sz="1200" kern="1200">
                <a:solidFill>
                  <a:prstClr val="black">
                    <a:tint val="75000"/>
                  </a:prstClr>
                </a:solidFill>
                <a:latin typeface="Times New Roman"/>
                <a:ea typeface="ＭＳ Ｐ明朝"/>
                <a:cs typeface="+mn-cs"/>
              </a:rPr>
              <a:pPr algn="r" rtl="0"/>
              <a:t>&lt;#&gt;</a:t>
            </a:fld>
            <a:endParaRPr kumimoji="1" lang="ja-JP" altLang="en-US" sz="1200" kern="1200">
              <a:solidFill>
                <a:prstClr val="black">
                  <a:tint val="75000"/>
                </a:prstClr>
              </a:solidFill>
              <a:latin typeface="Times New Roman"/>
              <a:ea typeface="ＭＳ Ｐ明朝"/>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pPr algn="l" rtl="0"/>
            <a:fld id="{462C9814-9B2E-478C-8A9C-77C8D56F38B5}" type="datetimeFigureOut">
              <a:rPr kumimoji="1" lang="ja-JP" altLang="en-US" sz="1200" kern="1200">
                <a:solidFill>
                  <a:prstClr val="black">
                    <a:tint val="75000"/>
                  </a:prstClr>
                </a:solidFill>
                <a:latin typeface="Times New Roman"/>
                <a:ea typeface="ＭＳ Ｐ明朝"/>
                <a:cs typeface="+mn-cs"/>
              </a:rPr>
              <a:pPr algn="l" rtl="0"/>
              <a:t>2011/4/12</a:t>
            </a:fld>
            <a:endParaRPr kumimoji="1" lang="ja-JP" altLang="en-US" sz="1200" kern="1200">
              <a:solidFill>
                <a:prstClr val="black">
                  <a:tint val="75000"/>
                </a:prstClr>
              </a:solidFill>
              <a:latin typeface="Times New Roman"/>
              <a:ea typeface="ＭＳ Ｐ明朝"/>
              <a:cs typeface="+mn-cs"/>
            </a:endParaRPr>
          </a:p>
        </p:txBody>
      </p:sp>
      <p:sp>
        <p:nvSpPr>
          <p:cNvPr id="4" name="フッター プレースホルダ 3"/>
          <p:cNvSpPr>
            <a:spLocks noGrp="1"/>
          </p:cNvSpPr>
          <p:nvPr>
            <p:ph type="ftr" sz="quarter" idx="11"/>
          </p:nvPr>
        </p:nvSpPr>
        <p:spPr/>
        <p:txBody>
          <a:bodyPr/>
          <a:lstStyle/>
          <a:p>
            <a:pPr algn="ctr" rtl="0"/>
            <a:endParaRPr kumimoji="1" lang="ja-JP" altLang="en-US" sz="1200" kern="1200">
              <a:solidFill>
                <a:prstClr val="black">
                  <a:tint val="75000"/>
                </a:prstClr>
              </a:solidFill>
              <a:latin typeface="Times New Roman"/>
              <a:ea typeface="ＭＳ Ｐ明朝"/>
              <a:cs typeface="+mn-cs"/>
            </a:endParaRPr>
          </a:p>
        </p:txBody>
      </p:sp>
      <p:sp>
        <p:nvSpPr>
          <p:cNvPr id="5" name="スライド番号プレースホルダ 4"/>
          <p:cNvSpPr>
            <a:spLocks noGrp="1"/>
          </p:cNvSpPr>
          <p:nvPr>
            <p:ph type="sldNum" sz="quarter" idx="12"/>
          </p:nvPr>
        </p:nvSpPr>
        <p:spPr/>
        <p:txBody>
          <a:bodyPr/>
          <a:lstStyle/>
          <a:p>
            <a:pPr algn="r" rtl="0"/>
            <a:fld id="{63E4E4F2-0CC2-4AF1-96BA-48ED9820C358}" type="slidenum">
              <a:rPr kumimoji="1" lang="ja-JP" altLang="en-US" sz="1200" kern="1200">
                <a:solidFill>
                  <a:prstClr val="black">
                    <a:tint val="75000"/>
                  </a:prstClr>
                </a:solidFill>
                <a:latin typeface="Times New Roman"/>
                <a:ea typeface="ＭＳ Ｐ明朝"/>
                <a:cs typeface="+mn-cs"/>
              </a:rPr>
              <a:pPr algn="r" rtl="0"/>
              <a:t>&lt;#&gt;</a:t>
            </a:fld>
            <a:endParaRPr kumimoji="1" lang="ja-JP" altLang="en-US" sz="1200" kern="1200">
              <a:solidFill>
                <a:prstClr val="black">
                  <a:tint val="75000"/>
                </a:prstClr>
              </a:solidFill>
              <a:latin typeface="Times New Roman"/>
              <a:ea typeface="ＭＳ Ｐ明朝"/>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pPr algn="l" rtl="0"/>
            <a:fld id="{462C9814-9B2E-478C-8A9C-77C8D56F38B5}" type="datetimeFigureOut">
              <a:rPr kumimoji="1" lang="ja-JP" altLang="en-US" sz="1200" kern="1200">
                <a:solidFill>
                  <a:prstClr val="black">
                    <a:tint val="75000"/>
                  </a:prstClr>
                </a:solidFill>
                <a:latin typeface="Times New Roman"/>
                <a:ea typeface="ＭＳ Ｐ明朝"/>
                <a:cs typeface="+mn-cs"/>
              </a:rPr>
              <a:pPr algn="l" rtl="0"/>
              <a:t>2011/4/12</a:t>
            </a:fld>
            <a:endParaRPr kumimoji="1" lang="ja-JP" altLang="en-US" sz="1200" kern="1200">
              <a:solidFill>
                <a:prstClr val="black">
                  <a:tint val="75000"/>
                </a:prstClr>
              </a:solidFill>
              <a:latin typeface="Times New Roman"/>
              <a:ea typeface="ＭＳ Ｐ明朝"/>
              <a:cs typeface="+mn-cs"/>
            </a:endParaRPr>
          </a:p>
        </p:txBody>
      </p:sp>
      <p:sp>
        <p:nvSpPr>
          <p:cNvPr id="3" name="フッター プレースホルダ 2"/>
          <p:cNvSpPr>
            <a:spLocks noGrp="1"/>
          </p:cNvSpPr>
          <p:nvPr>
            <p:ph type="ftr" sz="quarter" idx="11"/>
          </p:nvPr>
        </p:nvSpPr>
        <p:spPr/>
        <p:txBody>
          <a:bodyPr/>
          <a:lstStyle/>
          <a:p>
            <a:pPr algn="ctr" rtl="0"/>
            <a:endParaRPr kumimoji="1" lang="ja-JP" altLang="en-US" sz="1200" kern="1200">
              <a:solidFill>
                <a:prstClr val="black">
                  <a:tint val="75000"/>
                </a:prstClr>
              </a:solidFill>
              <a:latin typeface="Times New Roman"/>
              <a:ea typeface="ＭＳ Ｐ明朝"/>
              <a:cs typeface="+mn-cs"/>
            </a:endParaRPr>
          </a:p>
        </p:txBody>
      </p:sp>
      <p:sp>
        <p:nvSpPr>
          <p:cNvPr id="4" name="スライド番号プレースホルダ 3"/>
          <p:cNvSpPr>
            <a:spLocks noGrp="1"/>
          </p:cNvSpPr>
          <p:nvPr>
            <p:ph type="sldNum" sz="quarter" idx="12"/>
          </p:nvPr>
        </p:nvSpPr>
        <p:spPr/>
        <p:txBody>
          <a:bodyPr/>
          <a:lstStyle/>
          <a:p>
            <a:pPr algn="r" rtl="0"/>
            <a:fld id="{63E4E4F2-0CC2-4AF1-96BA-48ED9820C358}" type="slidenum">
              <a:rPr kumimoji="1" lang="ja-JP" altLang="en-US" sz="1200" kern="1200">
                <a:solidFill>
                  <a:prstClr val="black">
                    <a:tint val="75000"/>
                  </a:prstClr>
                </a:solidFill>
                <a:latin typeface="Times New Roman"/>
                <a:ea typeface="ＭＳ Ｐ明朝"/>
                <a:cs typeface="+mn-cs"/>
              </a:rPr>
              <a:pPr algn="r" rtl="0"/>
              <a:t>&lt;#&gt;</a:t>
            </a:fld>
            <a:endParaRPr kumimoji="1" lang="ja-JP" altLang="en-US" sz="1200" kern="1200">
              <a:solidFill>
                <a:prstClr val="black">
                  <a:tint val="75000"/>
                </a:prstClr>
              </a:solidFill>
              <a:latin typeface="Times New Roman"/>
              <a:ea typeface="ＭＳ Ｐ明朝"/>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pPr algn="l" rtl="0"/>
            <a:fld id="{462C9814-9B2E-478C-8A9C-77C8D56F38B5}" type="datetimeFigureOut">
              <a:rPr kumimoji="1" lang="ja-JP" altLang="en-US" sz="1200" kern="1200">
                <a:solidFill>
                  <a:prstClr val="black">
                    <a:tint val="75000"/>
                  </a:prstClr>
                </a:solidFill>
                <a:latin typeface="Times New Roman"/>
                <a:ea typeface="ＭＳ Ｐ明朝"/>
                <a:cs typeface="+mn-cs"/>
              </a:rPr>
              <a:pPr algn="l" rtl="0"/>
              <a:t>2011/4/12</a:t>
            </a:fld>
            <a:endParaRPr kumimoji="1" lang="ja-JP" altLang="en-US" sz="1200" kern="1200">
              <a:solidFill>
                <a:prstClr val="black">
                  <a:tint val="75000"/>
                </a:prstClr>
              </a:solidFill>
              <a:latin typeface="Times New Roman"/>
              <a:ea typeface="ＭＳ Ｐ明朝"/>
              <a:cs typeface="+mn-cs"/>
            </a:endParaRPr>
          </a:p>
        </p:txBody>
      </p:sp>
      <p:sp>
        <p:nvSpPr>
          <p:cNvPr id="6" name="フッター プレースホルダ 5"/>
          <p:cNvSpPr>
            <a:spLocks noGrp="1"/>
          </p:cNvSpPr>
          <p:nvPr>
            <p:ph type="ftr" sz="quarter" idx="11"/>
          </p:nvPr>
        </p:nvSpPr>
        <p:spPr/>
        <p:txBody>
          <a:bodyPr/>
          <a:lstStyle/>
          <a:p>
            <a:pPr algn="ctr" rtl="0"/>
            <a:endParaRPr kumimoji="1" lang="ja-JP" altLang="en-US" sz="1200" kern="1200">
              <a:solidFill>
                <a:prstClr val="black">
                  <a:tint val="75000"/>
                </a:prstClr>
              </a:solidFill>
              <a:latin typeface="Times New Roman"/>
              <a:ea typeface="ＭＳ Ｐ明朝"/>
              <a:cs typeface="+mn-cs"/>
            </a:endParaRPr>
          </a:p>
        </p:txBody>
      </p:sp>
      <p:sp>
        <p:nvSpPr>
          <p:cNvPr id="7" name="スライド番号プレースホルダ 6"/>
          <p:cNvSpPr>
            <a:spLocks noGrp="1"/>
          </p:cNvSpPr>
          <p:nvPr>
            <p:ph type="sldNum" sz="quarter" idx="12"/>
          </p:nvPr>
        </p:nvSpPr>
        <p:spPr/>
        <p:txBody>
          <a:bodyPr/>
          <a:lstStyle/>
          <a:p>
            <a:pPr algn="r" rtl="0"/>
            <a:fld id="{63E4E4F2-0CC2-4AF1-96BA-48ED9820C358}" type="slidenum">
              <a:rPr kumimoji="1" lang="ja-JP" altLang="en-US" sz="1200" kern="1200">
                <a:solidFill>
                  <a:prstClr val="black">
                    <a:tint val="75000"/>
                  </a:prstClr>
                </a:solidFill>
                <a:latin typeface="Times New Roman"/>
                <a:ea typeface="ＭＳ Ｐ明朝"/>
                <a:cs typeface="+mn-cs"/>
              </a:rPr>
              <a:pPr algn="r" rtl="0"/>
              <a:t>&lt;#&gt;</a:t>
            </a:fld>
            <a:endParaRPr kumimoji="1" lang="ja-JP" altLang="en-US" sz="1200" kern="1200">
              <a:solidFill>
                <a:prstClr val="black">
                  <a:tint val="75000"/>
                </a:prstClr>
              </a:solidFill>
              <a:latin typeface="Times New Roman"/>
              <a:ea typeface="ＭＳ Ｐ明朝"/>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147B7E8F-D7E7-4A2D-BCA0-433816B48153}" type="datetime1">
              <a:rPr lang="ja-JP" altLang="en-US"/>
              <a:pPr>
                <a:defRPr/>
              </a:pPr>
              <a:t>2011/4/12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DC90D744-B721-4FB6-8183-82CF7C6E2F47}" type="slidenum">
              <a:rPr lang="ja-JP" altLang="en-US"/>
              <a:pPr>
                <a:defRPr/>
              </a:pPr>
              <a:t>&lt;#&gt;</a:t>
            </a:fld>
            <a:endParaRPr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pPr algn="l" rtl="0"/>
            <a:fld id="{462C9814-9B2E-478C-8A9C-77C8D56F38B5}" type="datetimeFigureOut">
              <a:rPr kumimoji="1" lang="ja-JP" altLang="en-US" sz="1200" kern="1200">
                <a:solidFill>
                  <a:prstClr val="black">
                    <a:tint val="75000"/>
                  </a:prstClr>
                </a:solidFill>
                <a:latin typeface="Times New Roman"/>
                <a:ea typeface="ＭＳ Ｐ明朝"/>
                <a:cs typeface="+mn-cs"/>
              </a:rPr>
              <a:pPr algn="l" rtl="0"/>
              <a:t>2011/4/12</a:t>
            </a:fld>
            <a:endParaRPr kumimoji="1" lang="ja-JP" altLang="en-US" sz="1200" kern="1200">
              <a:solidFill>
                <a:prstClr val="black">
                  <a:tint val="75000"/>
                </a:prstClr>
              </a:solidFill>
              <a:latin typeface="Times New Roman"/>
              <a:ea typeface="ＭＳ Ｐ明朝"/>
              <a:cs typeface="+mn-cs"/>
            </a:endParaRPr>
          </a:p>
        </p:txBody>
      </p:sp>
      <p:sp>
        <p:nvSpPr>
          <p:cNvPr id="6" name="フッター プレースホルダ 5"/>
          <p:cNvSpPr>
            <a:spLocks noGrp="1"/>
          </p:cNvSpPr>
          <p:nvPr>
            <p:ph type="ftr" sz="quarter" idx="11"/>
          </p:nvPr>
        </p:nvSpPr>
        <p:spPr/>
        <p:txBody>
          <a:bodyPr/>
          <a:lstStyle/>
          <a:p>
            <a:pPr algn="ctr" rtl="0"/>
            <a:endParaRPr kumimoji="1" lang="ja-JP" altLang="en-US" sz="1200" kern="1200">
              <a:solidFill>
                <a:prstClr val="black">
                  <a:tint val="75000"/>
                </a:prstClr>
              </a:solidFill>
              <a:latin typeface="Times New Roman"/>
              <a:ea typeface="ＭＳ Ｐ明朝"/>
              <a:cs typeface="+mn-cs"/>
            </a:endParaRPr>
          </a:p>
        </p:txBody>
      </p:sp>
      <p:sp>
        <p:nvSpPr>
          <p:cNvPr id="7" name="スライド番号プレースホルダ 6"/>
          <p:cNvSpPr>
            <a:spLocks noGrp="1"/>
          </p:cNvSpPr>
          <p:nvPr>
            <p:ph type="sldNum" sz="quarter" idx="12"/>
          </p:nvPr>
        </p:nvSpPr>
        <p:spPr/>
        <p:txBody>
          <a:bodyPr/>
          <a:lstStyle/>
          <a:p>
            <a:pPr algn="r" rtl="0"/>
            <a:fld id="{63E4E4F2-0CC2-4AF1-96BA-48ED9820C358}" type="slidenum">
              <a:rPr kumimoji="1" lang="ja-JP" altLang="en-US" sz="1200" kern="1200">
                <a:solidFill>
                  <a:prstClr val="black">
                    <a:tint val="75000"/>
                  </a:prstClr>
                </a:solidFill>
                <a:latin typeface="Times New Roman"/>
                <a:ea typeface="ＭＳ Ｐ明朝"/>
                <a:cs typeface="+mn-cs"/>
              </a:rPr>
              <a:pPr algn="r" rtl="0"/>
              <a:t>&lt;#&gt;</a:t>
            </a:fld>
            <a:endParaRPr kumimoji="1" lang="ja-JP" altLang="en-US" sz="1200" kern="1200">
              <a:solidFill>
                <a:prstClr val="black">
                  <a:tint val="75000"/>
                </a:prstClr>
              </a:solidFill>
              <a:latin typeface="Times New Roman"/>
              <a:ea typeface="ＭＳ Ｐ明朝"/>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pPr algn="l" rtl="0"/>
            <a:fld id="{462C9814-9B2E-478C-8A9C-77C8D56F38B5}" type="datetimeFigureOut">
              <a:rPr kumimoji="1" lang="ja-JP" altLang="en-US" sz="1200" kern="1200">
                <a:solidFill>
                  <a:prstClr val="black">
                    <a:tint val="75000"/>
                  </a:prstClr>
                </a:solidFill>
                <a:latin typeface="Times New Roman"/>
                <a:ea typeface="ＭＳ Ｐ明朝"/>
                <a:cs typeface="+mn-cs"/>
              </a:rPr>
              <a:pPr algn="l" rtl="0"/>
              <a:t>2011/4/12</a:t>
            </a:fld>
            <a:endParaRPr kumimoji="1" lang="ja-JP" altLang="en-US" sz="1200" kern="1200">
              <a:solidFill>
                <a:prstClr val="black">
                  <a:tint val="75000"/>
                </a:prstClr>
              </a:solidFill>
              <a:latin typeface="Times New Roman"/>
              <a:ea typeface="ＭＳ Ｐ明朝"/>
              <a:cs typeface="+mn-cs"/>
            </a:endParaRPr>
          </a:p>
        </p:txBody>
      </p:sp>
      <p:sp>
        <p:nvSpPr>
          <p:cNvPr id="5" name="フッター プレースホルダ 4"/>
          <p:cNvSpPr>
            <a:spLocks noGrp="1"/>
          </p:cNvSpPr>
          <p:nvPr>
            <p:ph type="ftr" sz="quarter" idx="11"/>
          </p:nvPr>
        </p:nvSpPr>
        <p:spPr/>
        <p:txBody>
          <a:bodyPr/>
          <a:lstStyle/>
          <a:p>
            <a:pPr algn="ctr" rtl="0"/>
            <a:endParaRPr kumimoji="1" lang="ja-JP" altLang="en-US" sz="1200" kern="1200">
              <a:solidFill>
                <a:prstClr val="black">
                  <a:tint val="75000"/>
                </a:prstClr>
              </a:solidFill>
              <a:latin typeface="Times New Roman"/>
              <a:ea typeface="ＭＳ Ｐ明朝"/>
              <a:cs typeface="+mn-cs"/>
            </a:endParaRPr>
          </a:p>
        </p:txBody>
      </p:sp>
      <p:sp>
        <p:nvSpPr>
          <p:cNvPr id="6" name="スライド番号プレースホルダ 5"/>
          <p:cNvSpPr>
            <a:spLocks noGrp="1"/>
          </p:cNvSpPr>
          <p:nvPr>
            <p:ph type="sldNum" sz="quarter" idx="12"/>
          </p:nvPr>
        </p:nvSpPr>
        <p:spPr/>
        <p:txBody>
          <a:bodyPr/>
          <a:lstStyle/>
          <a:p>
            <a:pPr algn="r" rtl="0"/>
            <a:fld id="{63E4E4F2-0CC2-4AF1-96BA-48ED9820C358}" type="slidenum">
              <a:rPr kumimoji="1" lang="ja-JP" altLang="en-US" sz="1200" kern="1200">
                <a:solidFill>
                  <a:prstClr val="black">
                    <a:tint val="75000"/>
                  </a:prstClr>
                </a:solidFill>
                <a:latin typeface="Times New Roman"/>
                <a:ea typeface="ＭＳ Ｐ明朝"/>
                <a:cs typeface="+mn-cs"/>
              </a:rPr>
              <a:pPr algn="r" rtl="0"/>
              <a:t>&lt;#&gt;</a:t>
            </a:fld>
            <a:endParaRPr kumimoji="1" lang="ja-JP" altLang="en-US" sz="1200" kern="1200">
              <a:solidFill>
                <a:prstClr val="black">
                  <a:tint val="75000"/>
                </a:prstClr>
              </a:solidFill>
              <a:latin typeface="Times New Roman"/>
              <a:ea typeface="ＭＳ Ｐ明朝"/>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pPr algn="l" rtl="0"/>
            <a:fld id="{462C9814-9B2E-478C-8A9C-77C8D56F38B5}" type="datetimeFigureOut">
              <a:rPr kumimoji="1" lang="ja-JP" altLang="en-US" sz="1200" kern="1200">
                <a:solidFill>
                  <a:prstClr val="black">
                    <a:tint val="75000"/>
                  </a:prstClr>
                </a:solidFill>
                <a:latin typeface="Times New Roman"/>
                <a:ea typeface="ＭＳ Ｐ明朝"/>
                <a:cs typeface="+mn-cs"/>
              </a:rPr>
              <a:pPr algn="l" rtl="0"/>
              <a:t>2011/4/12</a:t>
            </a:fld>
            <a:endParaRPr kumimoji="1" lang="ja-JP" altLang="en-US" sz="1200" kern="1200">
              <a:solidFill>
                <a:prstClr val="black">
                  <a:tint val="75000"/>
                </a:prstClr>
              </a:solidFill>
              <a:latin typeface="Times New Roman"/>
              <a:ea typeface="ＭＳ Ｐ明朝"/>
              <a:cs typeface="+mn-cs"/>
            </a:endParaRPr>
          </a:p>
        </p:txBody>
      </p:sp>
      <p:sp>
        <p:nvSpPr>
          <p:cNvPr id="5" name="フッター プレースホルダ 4"/>
          <p:cNvSpPr>
            <a:spLocks noGrp="1"/>
          </p:cNvSpPr>
          <p:nvPr>
            <p:ph type="ftr" sz="quarter" idx="11"/>
          </p:nvPr>
        </p:nvSpPr>
        <p:spPr/>
        <p:txBody>
          <a:bodyPr/>
          <a:lstStyle/>
          <a:p>
            <a:pPr algn="ctr" rtl="0"/>
            <a:endParaRPr kumimoji="1" lang="ja-JP" altLang="en-US" sz="1200" kern="1200">
              <a:solidFill>
                <a:prstClr val="black">
                  <a:tint val="75000"/>
                </a:prstClr>
              </a:solidFill>
              <a:latin typeface="Times New Roman"/>
              <a:ea typeface="ＭＳ Ｐ明朝"/>
              <a:cs typeface="+mn-cs"/>
            </a:endParaRPr>
          </a:p>
        </p:txBody>
      </p:sp>
      <p:sp>
        <p:nvSpPr>
          <p:cNvPr id="6" name="スライド番号プレースホルダ 5"/>
          <p:cNvSpPr>
            <a:spLocks noGrp="1"/>
          </p:cNvSpPr>
          <p:nvPr>
            <p:ph type="sldNum" sz="quarter" idx="12"/>
          </p:nvPr>
        </p:nvSpPr>
        <p:spPr/>
        <p:txBody>
          <a:bodyPr/>
          <a:lstStyle/>
          <a:p>
            <a:pPr algn="r" rtl="0"/>
            <a:fld id="{63E4E4F2-0CC2-4AF1-96BA-48ED9820C358}" type="slidenum">
              <a:rPr kumimoji="1" lang="ja-JP" altLang="en-US" sz="1200" kern="1200">
                <a:solidFill>
                  <a:prstClr val="black">
                    <a:tint val="75000"/>
                  </a:prstClr>
                </a:solidFill>
                <a:latin typeface="Times New Roman"/>
                <a:ea typeface="ＭＳ Ｐ明朝"/>
                <a:cs typeface="+mn-cs"/>
              </a:rPr>
              <a:pPr algn="r" rtl="0"/>
              <a:t>&lt;#&gt;</a:t>
            </a:fld>
            <a:endParaRPr kumimoji="1" lang="ja-JP" altLang="en-US" sz="1200" kern="1200">
              <a:solidFill>
                <a:prstClr val="black">
                  <a:tint val="75000"/>
                </a:prstClr>
              </a:solidFill>
              <a:latin typeface="Times New Roman"/>
              <a:ea typeface="ＭＳ Ｐ明朝"/>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2"/>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DE6CC1D9-51A9-4684-B093-3D3864EB0F62}" type="datetime1">
              <a:rPr lang="ja-JP" altLang="en-US"/>
              <a:pPr>
                <a:defRPr/>
              </a:pPr>
              <a:t>2011/4/12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7DE017E-C093-4370-81E8-16A21987415F}" type="slidenum">
              <a:rPr lang="ja-JP" altLang="en-US"/>
              <a:pPr>
                <a:defRPr/>
              </a:pPr>
              <a:t>&lt;#&gt;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fld id="{F7508467-5452-4059-973F-F18D7699ED9C}" type="datetime1">
              <a:rPr lang="ja-JP" altLang="en-US"/>
              <a:pPr>
                <a:defRPr/>
              </a:pPr>
              <a:t>2011/4/12</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12E90902-6ADB-4194-B6F7-4D4CDAF4B684}" type="slidenum">
              <a:rPr lang="ja-JP" altLang="en-US"/>
              <a:pPr>
                <a:defRPr/>
              </a:pPr>
              <a:t>&lt;#&gt;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fld id="{116F96C7-C054-4E59-958E-26FF211C8BA2}" type="datetime1">
              <a:rPr lang="ja-JP" altLang="en-US"/>
              <a:pPr>
                <a:defRPr/>
              </a:pPr>
              <a:t>2011/4/12</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B815D2A0-2C27-48EC-B8DA-ED55D243ADB0}" type="slidenum">
              <a:rPr lang="ja-JP" altLang="en-US"/>
              <a:pPr>
                <a:defRPr/>
              </a:pPr>
              <a:t>&lt;#&gt;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fld id="{83F003F1-5FDA-4A7F-A3B0-F2E908651ACB}" type="datetime1">
              <a:rPr lang="ja-JP" altLang="en-US"/>
              <a:pPr>
                <a:defRPr/>
              </a:pPr>
              <a:t>2011/4/12</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9C222D14-2B07-417F-9E7C-5F6D1106307D}" type="slidenum">
              <a:rPr lang="ja-JP" altLang="en-US"/>
              <a:pPr>
                <a:defRPr/>
              </a:pPr>
              <a:t>&lt;#&gt;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DFAFAD38-95CE-483A-9146-023F54AE597F}" type="datetime1">
              <a:rPr lang="ja-JP" altLang="en-US"/>
              <a:pPr>
                <a:defRPr/>
              </a:pPr>
              <a:t>2011/4/12</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15B4F13F-7455-400D-8C8E-F12A50507A52}" type="slidenum">
              <a:rPr lang="ja-JP" altLang="en-US"/>
              <a:pPr>
                <a:defRPr/>
              </a:pPr>
              <a:t>&lt;#&gt;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5AB81D46-19EB-4C85-8B0A-A0A652C17AE2}" type="datetime1">
              <a:rPr lang="ja-JP" altLang="en-US"/>
              <a:pPr>
                <a:defRPr/>
              </a:pPr>
              <a:t>2011/4/12</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76B62CDD-95D1-4D40-9A68-555D444774C3}" type="slidenum">
              <a:rPr lang="ja-JP" altLang="en-US"/>
              <a:pPr>
                <a:defRPr/>
              </a:pPr>
              <a:t>&lt;#&gt;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A97848DC-CF2E-4D61-B8BC-C33C70EA00FC}" type="datetime1">
              <a:rPr lang="ja-JP" altLang="en-US"/>
              <a:pPr>
                <a:defRPr/>
              </a:pPr>
              <a:t>2011/4/12</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2A6D72D4-6954-4B97-A52F-6B99FD650ED5}" type="slidenum">
              <a:rPr lang="ja-JP" altLang="en-US"/>
              <a:pPr>
                <a:defRPr/>
              </a:pPr>
              <a:t>&lt;#&gt;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117E0B01-AFD3-43D8-9509-3C39C526DB83}" type="datetime1">
              <a:rPr lang="ja-JP" altLang="en-US"/>
              <a:pPr>
                <a:defRPr/>
              </a:pPr>
              <a:t>2011/4/12</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C2B241C6-610F-4927-8DE9-CC3D0C653E6B}"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1"/>
          </a:solidFill>
          <a:latin typeface="+mj-lt"/>
          <a:ea typeface="+mj-ea"/>
          <a:cs typeface="+mj-cs"/>
        </a:defRPr>
      </a:lvl1pPr>
      <a:lvl2pPr algn="ctr" rtl="0" fontAlgn="base">
        <a:spcBef>
          <a:spcPct val="0"/>
        </a:spcBef>
        <a:spcAft>
          <a:spcPct val="0"/>
        </a:spcAft>
        <a:defRPr kumimoji="1" sz="4400">
          <a:solidFill>
            <a:schemeClr val="tx1"/>
          </a:solidFill>
          <a:latin typeface="Calibri" pitchFamily="34" charset="0"/>
          <a:ea typeface="ＭＳ Ｐゴシック" charset="-128"/>
        </a:defRPr>
      </a:lvl2pPr>
      <a:lvl3pPr algn="ctr" rtl="0" fontAlgn="base">
        <a:spcBef>
          <a:spcPct val="0"/>
        </a:spcBef>
        <a:spcAft>
          <a:spcPct val="0"/>
        </a:spcAft>
        <a:defRPr kumimoji="1" sz="4400">
          <a:solidFill>
            <a:schemeClr val="tx1"/>
          </a:solidFill>
          <a:latin typeface="Calibri" pitchFamily="34" charset="0"/>
          <a:ea typeface="ＭＳ Ｐゴシック" charset="-128"/>
        </a:defRPr>
      </a:lvl3pPr>
      <a:lvl4pPr algn="ctr" rtl="0" fontAlgn="base">
        <a:spcBef>
          <a:spcPct val="0"/>
        </a:spcBef>
        <a:spcAft>
          <a:spcPct val="0"/>
        </a:spcAft>
        <a:defRPr kumimoji="1" sz="4400">
          <a:solidFill>
            <a:schemeClr val="tx1"/>
          </a:solidFill>
          <a:latin typeface="Calibri" pitchFamily="34" charset="0"/>
          <a:ea typeface="ＭＳ Ｐゴシック" charset="-128"/>
        </a:defRPr>
      </a:lvl4pPr>
      <a:lvl5pPr algn="ctr" rtl="0" fontAlgn="base">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fontAlgn="base">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462C9814-9B2E-478C-8A9C-77C8D56F38B5}" type="datetimeFigureOut">
              <a:rPr kumimoji="1" lang="ja-JP" altLang="en-US" kern="1200" smtClean="0">
                <a:solidFill>
                  <a:prstClr val="black">
                    <a:tint val="75000"/>
                  </a:prstClr>
                </a:solidFill>
                <a:latin typeface="Times New Roman"/>
                <a:ea typeface="ＭＳ Ｐ明朝"/>
                <a:cs typeface="+mn-cs"/>
              </a:rPr>
              <a:pPr rtl="0"/>
              <a:t>2011/4/12</a:t>
            </a:fld>
            <a:endParaRPr kumimoji="1" lang="ja-JP" altLang="en-US" kern="1200">
              <a:solidFill>
                <a:prstClr val="black">
                  <a:tint val="75000"/>
                </a:prstClr>
              </a:solidFill>
              <a:latin typeface="Times New Roman"/>
              <a:ea typeface="ＭＳ Ｐ明朝"/>
              <a:cs typeface="+mn-cs"/>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kumimoji="1" lang="ja-JP" altLang="en-US" kern="1200">
              <a:solidFill>
                <a:prstClr val="black">
                  <a:tint val="75000"/>
                </a:prstClr>
              </a:solidFill>
              <a:latin typeface="Times New Roman"/>
              <a:ea typeface="ＭＳ Ｐ明朝"/>
              <a:cs typeface="+mn-cs"/>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63E4E4F2-0CC2-4AF1-96BA-48ED9820C358}" type="slidenum">
              <a:rPr kumimoji="1" lang="ja-JP" altLang="en-US" kern="1200" smtClean="0">
                <a:solidFill>
                  <a:prstClr val="black">
                    <a:tint val="75000"/>
                  </a:prstClr>
                </a:solidFill>
                <a:latin typeface="Times New Roman"/>
                <a:ea typeface="ＭＳ Ｐ明朝"/>
                <a:cs typeface="+mn-cs"/>
              </a:rPr>
              <a:pPr rtl="0"/>
              <a:t>&lt;#&gt;</a:t>
            </a:fld>
            <a:endParaRPr kumimoji="1" lang="ja-JP" altLang="en-US" kern="1200">
              <a:solidFill>
                <a:prstClr val="black">
                  <a:tint val="75000"/>
                </a:prstClr>
              </a:solidFill>
              <a:latin typeface="Times New Roman"/>
              <a:ea typeface="ＭＳ Ｐ明朝"/>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2"/>
          <p:cNvSpPr txBox="1">
            <a:spLocks noChangeArrowheads="1"/>
          </p:cNvSpPr>
          <p:nvPr/>
        </p:nvSpPr>
        <p:spPr bwMode="auto">
          <a:xfrm>
            <a:off x="0" y="500042"/>
            <a:ext cx="9144000" cy="6357958"/>
          </a:xfrm>
          <a:prstGeom prst="rect">
            <a:avLst/>
          </a:prstGeom>
          <a:noFill/>
          <a:ln w="9525">
            <a:solidFill>
              <a:schemeClr val="tx1"/>
            </a:solidFill>
            <a:miter lim="800000"/>
            <a:headEnd/>
            <a:tailEnd/>
          </a:ln>
        </p:spPr>
        <p:txBody>
          <a:bodyPr wrap="square" tIns="0" anchor="ctr">
            <a:spAutoFit/>
          </a:bodyPr>
          <a:lstStyle/>
          <a:p>
            <a:pPr>
              <a:spcBef>
                <a:spcPts val="0"/>
              </a:spcBef>
            </a:pPr>
            <a:r>
              <a:rPr lang="ja-JP" altLang="en-US" sz="1600" u="sng" dirty="0">
                <a:latin typeface="+mj-ea"/>
                <a:ea typeface="+mj-ea"/>
              </a:rPr>
              <a:t>○障害者虐待防止対策支援事業費（平成</a:t>
            </a:r>
            <a:r>
              <a:rPr lang="ja-JP" altLang="en-US" sz="1600" u="sng" dirty="0" smtClean="0">
                <a:latin typeface="+mj-ea"/>
                <a:ea typeface="+mj-ea"/>
              </a:rPr>
              <a:t>２３年度予算）</a:t>
            </a:r>
            <a:r>
              <a:rPr lang="ja-JP" altLang="en-US" sz="1600" u="sng" dirty="0">
                <a:latin typeface="+mj-ea"/>
                <a:ea typeface="+mj-ea"/>
              </a:rPr>
              <a:t>　　</a:t>
            </a:r>
            <a:r>
              <a:rPr lang="ja-JP" altLang="en-US" sz="1600" u="sng" dirty="0" smtClean="0">
                <a:latin typeface="+mj-ea"/>
                <a:ea typeface="+mj-ea"/>
              </a:rPr>
              <a:t>４０３，２６０千円</a:t>
            </a:r>
            <a:endParaRPr lang="en-US" altLang="ja-JP" sz="1600" u="sng" dirty="0" smtClean="0">
              <a:latin typeface="+mj-ea"/>
              <a:ea typeface="+mj-ea"/>
            </a:endParaRPr>
          </a:p>
          <a:p>
            <a:pPr>
              <a:spcBef>
                <a:spcPts val="0"/>
              </a:spcBef>
            </a:pPr>
            <a:endParaRPr lang="ja-JP" altLang="en-US" sz="1200" u="sng" dirty="0">
              <a:latin typeface="+mj-ea"/>
              <a:ea typeface="+mj-ea"/>
            </a:endParaRPr>
          </a:p>
          <a:p>
            <a:pPr indent="95250">
              <a:spcBef>
                <a:spcPts val="0"/>
              </a:spcBef>
            </a:pPr>
            <a:r>
              <a:rPr lang="zh-TW" altLang="en-US" sz="1300" dirty="0" smtClean="0">
                <a:latin typeface="ＭＳ Ｐゴシック" pitchFamily="50" charset="-128"/>
                <a:ea typeface="ＭＳ Ｐゴシック" pitchFamily="50" charset="-128"/>
              </a:rPr>
              <a:t>１　事業</a:t>
            </a:r>
            <a:r>
              <a:rPr lang="ja-JP" altLang="en-US" sz="1300" dirty="0" smtClean="0">
                <a:latin typeface="ＭＳ Ｐゴシック" pitchFamily="50" charset="-128"/>
                <a:ea typeface="ＭＳ Ｐゴシック" pitchFamily="50" charset="-128"/>
              </a:rPr>
              <a:t>目的</a:t>
            </a:r>
            <a:endParaRPr lang="en-US" altLang="ja-JP" sz="1300" dirty="0" smtClean="0">
              <a:latin typeface="ＭＳ Ｐゴシック" pitchFamily="50" charset="-128"/>
              <a:ea typeface="ＭＳ Ｐゴシック" pitchFamily="50" charset="-128"/>
            </a:endParaRPr>
          </a:p>
          <a:p>
            <a:pPr marL="177800" indent="177800">
              <a:spcBef>
                <a:spcPts val="0"/>
              </a:spcBef>
            </a:pPr>
            <a:r>
              <a:rPr lang="ja-JP" altLang="en-US" sz="1300" dirty="0" smtClean="0">
                <a:latin typeface="+mj-ea"/>
                <a:ea typeface="+mj-ea"/>
              </a:rPr>
              <a:t>障害者虐待の未然防止や早期発見、迅速な対応、その後の適切な支援を行うため、地域における関係機関等の協力体制の整備や支援体制の強化を図る。</a:t>
            </a:r>
            <a:endParaRPr lang="en-US" altLang="ja-JP" sz="1300" dirty="0" smtClean="0">
              <a:latin typeface="+mj-ea"/>
              <a:ea typeface="+mj-ea"/>
            </a:endParaRPr>
          </a:p>
          <a:p>
            <a:pPr marL="266700" indent="88900">
              <a:spcBef>
                <a:spcPts val="0"/>
              </a:spcBef>
            </a:pPr>
            <a:endParaRPr lang="ja-JP" altLang="en-US" sz="1200" dirty="0" smtClean="0">
              <a:latin typeface="+mj-ea"/>
              <a:ea typeface="+mj-ea"/>
            </a:endParaRPr>
          </a:p>
          <a:p>
            <a:pPr indent="95250">
              <a:spcBef>
                <a:spcPts val="0"/>
              </a:spcBef>
            </a:pPr>
            <a:r>
              <a:rPr lang="ja-JP" altLang="en-US" sz="1300" dirty="0" smtClean="0">
                <a:latin typeface="+mj-ea"/>
                <a:ea typeface="+mj-ea"/>
              </a:rPr>
              <a:t>２　事業内容</a:t>
            </a:r>
          </a:p>
          <a:p>
            <a:pPr marL="177800" indent="95250">
              <a:spcBef>
                <a:spcPts val="0"/>
              </a:spcBef>
            </a:pPr>
            <a:r>
              <a:rPr lang="ja-JP" altLang="en-US" sz="1300" dirty="0" smtClean="0">
                <a:latin typeface="+mj-ea"/>
                <a:ea typeface="+mj-ea"/>
              </a:rPr>
              <a:t>　（１）に示した体制を整備（既存の体制の充実を含む。）するとともに、（２）から（４）までの事業について、地域の実情を踏まえ、実施する。</a:t>
            </a:r>
          </a:p>
          <a:p>
            <a:pPr indent="177800">
              <a:spcBef>
                <a:spcPts val="0"/>
              </a:spcBef>
            </a:pPr>
            <a:r>
              <a:rPr lang="zh-TW" altLang="en-US" sz="1300" u="sng" dirty="0" smtClean="0">
                <a:latin typeface="ＭＳ Ｐゴシック" pitchFamily="50" charset="-128"/>
                <a:ea typeface="ＭＳ Ｐゴシック" pitchFamily="50" charset="-128"/>
              </a:rPr>
              <a:t>（１）連携協力体制整備事業</a:t>
            </a:r>
            <a:endParaRPr lang="en-US" altLang="zh-TW" sz="1300" u="sng" dirty="0" smtClean="0">
              <a:latin typeface="ＭＳ Ｐゴシック" pitchFamily="50" charset="-128"/>
              <a:ea typeface="ＭＳ Ｐゴシック" pitchFamily="50" charset="-128"/>
            </a:endParaRPr>
          </a:p>
          <a:p>
            <a:pPr marL="355600" indent="95250">
              <a:spcBef>
                <a:spcPts val="0"/>
              </a:spcBef>
            </a:pPr>
            <a:r>
              <a:rPr lang="ja-JP" altLang="en-US" sz="1300" dirty="0" smtClean="0">
                <a:latin typeface="+mj-ea"/>
                <a:ea typeface="+mj-ea"/>
              </a:rPr>
              <a:t>地域における関係機関等の協力体制の整備・充実を図る。 </a:t>
            </a:r>
          </a:p>
          <a:p>
            <a:pPr indent="177800">
              <a:spcBef>
                <a:spcPts val="0"/>
              </a:spcBef>
            </a:pPr>
            <a:r>
              <a:rPr lang="zh-TW" altLang="en-US" sz="1300" u="sng" dirty="0" smtClean="0">
                <a:latin typeface="ＭＳ Ｐゴシック" pitchFamily="50" charset="-128"/>
                <a:ea typeface="ＭＳ Ｐゴシック" pitchFamily="50" charset="-128"/>
              </a:rPr>
              <a:t>（２）家庭訪問等個別支援事業</a:t>
            </a:r>
          </a:p>
          <a:p>
            <a:pPr marL="266700" indent="177800">
              <a:spcBef>
                <a:spcPts val="0"/>
              </a:spcBef>
            </a:pPr>
            <a:r>
              <a:rPr lang="ja-JP" altLang="en-US" sz="1300" dirty="0" smtClean="0">
                <a:latin typeface="+mj-ea"/>
                <a:ea typeface="+mj-ea"/>
              </a:rPr>
              <a:t>過去に虐待のあった障害者の家庭等に対する訪問、２４時間･３６５日の相談窓口の体制整備、</a:t>
            </a:r>
            <a:r>
              <a:rPr lang="ja-JP" altLang="en-US" sz="1300" dirty="0" smtClean="0">
                <a:latin typeface="+mj-ea"/>
              </a:rPr>
              <a:t>虐待が発生した場合の</a:t>
            </a:r>
            <a:r>
              <a:rPr lang="ja-JP" altLang="en-US" sz="1300" dirty="0" smtClean="0">
                <a:latin typeface="+mj-ea"/>
                <a:ea typeface="+mj-ea"/>
              </a:rPr>
              <a:t>一時保護のための居室の確保等、</a:t>
            </a:r>
            <a:r>
              <a:rPr lang="ja-JP" altLang="en-US" sz="1300" dirty="0" smtClean="0">
                <a:latin typeface="+mj-ea"/>
              </a:rPr>
              <a:t>虐待を受けた障害者等に対する</a:t>
            </a:r>
            <a:r>
              <a:rPr lang="ja-JP" altLang="en-US" sz="1300" dirty="0" smtClean="0">
                <a:latin typeface="+mj-ea"/>
                <a:ea typeface="+mj-ea"/>
              </a:rPr>
              <a:t>カウンセリング、その他地域の実情に応じた</a:t>
            </a:r>
            <a:r>
              <a:rPr lang="ja-JP" altLang="en-US" sz="1300" dirty="0" smtClean="0">
                <a:latin typeface="+mj-ea"/>
              </a:rPr>
              <a:t>事業を実施</a:t>
            </a:r>
            <a:r>
              <a:rPr lang="ja-JP" altLang="en-US" sz="1300" dirty="0" smtClean="0">
                <a:latin typeface="+mj-ea"/>
                <a:ea typeface="+mj-ea"/>
              </a:rPr>
              <a:t>する。</a:t>
            </a:r>
          </a:p>
          <a:p>
            <a:pPr indent="177800">
              <a:spcBef>
                <a:spcPts val="0"/>
              </a:spcBef>
            </a:pPr>
            <a:r>
              <a:rPr lang="ja-JP" altLang="en-US" sz="1300" u="sng" dirty="0" smtClean="0">
                <a:latin typeface="+mj-ea"/>
                <a:ea typeface="+mj-ea"/>
              </a:rPr>
              <a:t>（３）障害者虐待防止・権利擁護研修事業</a:t>
            </a:r>
            <a:endParaRPr lang="en-US" altLang="ja-JP" sz="1300" u="sng" dirty="0" smtClean="0">
              <a:latin typeface="+mj-ea"/>
              <a:ea typeface="+mj-ea"/>
            </a:endParaRPr>
          </a:p>
          <a:p>
            <a:pPr marL="355600">
              <a:spcBef>
                <a:spcPts val="0"/>
              </a:spcBef>
            </a:pPr>
            <a:r>
              <a:rPr lang="ja-JP" altLang="en-US" sz="1300" dirty="0" smtClean="0">
                <a:latin typeface="+mj-ea"/>
                <a:ea typeface="+mj-ea"/>
              </a:rPr>
              <a:t>　障害福祉サービス事業所等の従事者や管理者、相談窓口職員に対する障害者虐待防止に関する研修を実施する。</a:t>
            </a:r>
          </a:p>
          <a:p>
            <a:pPr indent="177800">
              <a:spcBef>
                <a:spcPts val="0"/>
              </a:spcBef>
            </a:pPr>
            <a:r>
              <a:rPr lang="zh-TW" altLang="en-US" sz="1300" u="sng" dirty="0" smtClean="0">
                <a:latin typeface="ＭＳ Ｐゴシック" pitchFamily="50" charset="-128"/>
                <a:ea typeface="ＭＳ Ｐゴシック" pitchFamily="50" charset="-128"/>
              </a:rPr>
              <a:t>（４）専門性強化事業</a:t>
            </a:r>
            <a:endParaRPr lang="en-US" altLang="zh-TW" sz="1300" u="sng" dirty="0" smtClean="0">
              <a:latin typeface="ＭＳ Ｐゴシック" pitchFamily="50" charset="-128"/>
              <a:ea typeface="ＭＳ Ｐゴシック" pitchFamily="50" charset="-128"/>
            </a:endParaRPr>
          </a:p>
          <a:p>
            <a:pPr marL="266700" indent="88900">
              <a:spcBef>
                <a:spcPts val="0"/>
              </a:spcBef>
            </a:pPr>
            <a:r>
              <a:rPr lang="ja-JP" altLang="en-US" sz="1300" dirty="0" smtClean="0">
                <a:latin typeface="+mj-ea"/>
                <a:ea typeface="+mj-ea"/>
              </a:rPr>
              <a:t>　医師や弁護士等による</a:t>
            </a:r>
            <a:r>
              <a:rPr lang="ja-JP" altLang="en-US" sz="1300" dirty="0" smtClean="0">
                <a:latin typeface="+mj-ea"/>
              </a:rPr>
              <a:t>医学的・法的な</a:t>
            </a:r>
            <a:r>
              <a:rPr lang="ja-JP" altLang="en-US" sz="1300" dirty="0" smtClean="0">
                <a:latin typeface="+mj-ea"/>
                <a:ea typeface="+mj-ea"/>
              </a:rPr>
              <a:t>専門的助言を得る体制を確保するとともに、有識者から構成されるチームを設置し、虐待事例の分析等を行う。</a:t>
            </a:r>
            <a:endParaRPr lang="en-US" altLang="ja-JP" sz="1300" dirty="0" smtClean="0">
              <a:latin typeface="+mj-ea"/>
              <a:ea typeface="+mj-ea"/>
            </a:endParaRPr>
          </a:p>
          <a:p>
            <a:pPr marL="355600">
              <a:spcBef>
                <a:spcPts val="0"/>
              </a:spcBef>
            </a:pPr>
            <a:endParaRPr lang="ja-JP" altLang="en-US" sz="1200" dirty="0" smtClean="0">
              <a:latin typeface="+mj-ea"/>
              <a:ea typeface="+mj-ea"/>
            </a:endParaRPr>
          </a:p>
          <a:p>
            <a:pPr>
              <a:spcBef>
                <a:spcPts val="0"/>
              </a:spcBef>
            </a:pPr>
            <a:r>
              <a:rPr lang="ja-JP" altLang="en-US" sz="1300" dirty="0">
                <a:latin typeface="+mj-ea"/>
                <a:ea typeface="+mj-ea"/>
              </a:rPr>
              <a:t>　</a:t>
            </a:r>
            <a:r>
              <a:rPr lang="ja-JP" altLang="en-US" sz="1300" dirty="0" smtClean="0">
                <a:latin typeface="+mj-ea"/>
                <a:ea typeface="+mj-ea"/>
              </a:rPr>
              <a:t>　３　実施主体　　　都道府県</a:t>
            </a:r>
            <a:r>
              <a:rPr lang="ja-JP" altLang="en-US" sz="1300" u="sng" dirty="0" smtClean="0">
                <a:latin typeface="+mj-ea"/>
                <a:ea typeface="+mj-ea"/>
              </a:rPr>
              <a:t>又は市町村</a:t>
            </a:r>
            <a:r>
              <a:rPr lang="ja-JP" altLang="en-US" sz="1300" dirty="0" smtClean="0">
                <a:latin typeface="+mj-ea"/>
                <a:ea typeface="+mj-ea"/>
              </a:rPr>
              <a:t>（社会福祉法人又は</a:t>
            </a:r>
            <a:r>
              <a:rPr lang="en-US" altLang="ja-JP" sz="1300" dirty="0" smtClean="0">
                <a:latin typeface="+mj-ea"/>
                <a:ea typeface="+mj-ea"/>
              </a:rPr>
              <a:t>NPO</a:t>
            </a:r>
            <a:r>
              <a:rPr lang="ja-JP" altLang="en-US" sz="1300" dirty="0" smtClean="0">
                <a:latin typeface="+mj-ea"/>
                <a:ea typeface="+mj-ea"/>
              </a:rPr>
              <a:t>法人等に委託可）</a:t>
            </a:r>
            <a:endParaRPr lang="en-US" altLang="ja-JP" sz="1300" dirty="0" smtClean="0">
              <a:latin typeface="+mj-ea"/>
              <a:ea typeface="+mj-ea"/>
            </a:endParaRPr>
          </a:p>
          <a:p>
            <a:pPr>
              <a:spcBef>
                <a:spcPts val="0"/>
              </a:spcBef>
            </a:pPr>
            <a:r>
              <a:rPr lang="ja-JP" altLang="en-US" sz="1300" dirty="0" smtClean="0">
                <a:latin typeface="+mj-ea"/>
                <a:ea typeface="+mj-ea"/>
              </a:rPr>
              <a:t>　　　　　　　　　　　　　（</a:t>
            </a:r>
            <a:r>
              <a:rPr lang="en-US" altLang="ja-JP" sz="1300" dirty="0" smtClean="0">
                <a:latin typeface="+mj-ea"/>
                <a:ea typeface="+mj-ea"/>
              </a:rPr>
              <a:t>※</a:t>
            </a:r>
            <a:r>
              <a:rPr lang="ja-JP" altLang="en-US" sz="1300" dirty="0" smtClean="0">
                <a:latin typeface="+mj-ea"/>
                <a:ea typeface="+mj-ea"/>
              </a:rPr>
              <a:t>（３）及び（４）のうち虐待事例の分析等は、都道府県のみ）</a:t>
            </a:r>
            <a:endParaRPr lang="en-US" altLang="ja-JP" sz="1300" dirty="0" smtClean="0">
              <a:latin typeface="+mj-ea"/>
              <a:ea typeface="+mj-ea"/>
            </a:endParaRPr>
          </a:p>
          <a:p>
            <a:pPr>
              <a:spcBef>
                <a:spcPts val="0"/>
              </a:spcBef>
            </a:pPr>
            <a:endParaRPr lang="en-US" altLang="ja-JP" sz="1200" dirty="0" smtClean="0">
              <a:latin typeface="+mj-ea"/>
              <a:ea typeface="+mj-ea"/>
            </a:endParaRPr>
          </a:p>
          <a:p>
            <a:pPr>
              <a:spcBef>
                <a:spcPts val="0"/>
              </a:spcBef>
            </a:pPr>
            <a:r>
              <a:rPr lang="ja-JP" altLang="en-US" sz="1300" dirty="0">
                <a:latin typeface="+mj-ea"/>
                <a:ea typeface="+mj-ea"/>
              </a:rPr>
              <a:t>　</a:t>
            </a:r>
            <a:r>
              <a:rPr lang="ja-JP" altLang="en-US" sz="1300" dirty="0" smtClean="0">
                <a:latin typeface="+mj-ea"/>
                <a:ea typeface="+mj-ea"/>
              </a:rPr>
              <a:t>　４　補  助  率　　　</a:t>
            </a:r>
            <a:r>
              <a:rPr lang="ja-JP" altLang="en-US" sz="1300" u="sng" dirty="0" smtClean="0">
                <a:latin typeface="+mj-ea"/>
                <a:ea typeface="+mj-ea"/>
              </a:rPr>
              <a:t>定額</a:t>
            </a:r>
            <a:endParaRPr lang="en-US" altLang="ja-JP" sz="1300" u="sng" dirty="0" smtClean="0">
              <a:latin typeface="+mj-ea"/>
              <a:ea typeface="+mj-ea"/>
            </a:endParaRPr>
          </a:p>
          <a:p>
            <a:pPr lvl="0">
              <a:spcBef>
                <a:spcPts val="0"/>
              </a:spcBef>
            </a:pPr>
            <a:endParaRPr lang="en-US" altLang="ja-JP" sz="1200" u="sng" dirty="0" smtClean="0"/>
          </a:p>
          <a:p>
            <a:pPr lvl="0">
              <a:spcBef>
                <a:spcPts val="0"/>
              </a:spcBef>
            </a:pPr>
            <a:r>
              <a:rPr lang="ja-JP" altLang="en-US" sz="1600" u="sng" dirty="0" smtClean="0"/>
              <a:t>○障害者虐待防止・権利擁護事業費（平成２３年度予算）　　３，４５０千円</a:t>
            </a:r>
            <a:endParaRPr lang="en-US" altLang="ja-JP" sz="1600" u="sng" dirty="0" smtClean="0"/>
          </a:p>
          <a:p>
            <a:pPr lvl="0">
              <a:spcBef>
                <a:spcPts val="0"/>
              </a:spcBef>
            </a:pPr>
            <a:endParaRPr lang="ja-JP" altLang="en-US" sz="1300" u="sng" dirty="0" smtClean="0"/>
          </a:p>
          <a:p>
            <a:pPr indent="88900" latinLnBrk="1">
              <a:spcBef>
                <a:spcPts val="0"/>
              </a:spcBef>
            </a:pPr>
            <a:r>
              <a:rPr lang="ja-JP" altLang="en-US" sz="1300" dirty="0" smtClean="0"/>
              <a:t>１　事業内容</a:t>
            </a:r>
          </a:p>
          <a:p>
            <a:pPr marL="177800" indent="177800" latinLnBrk="1">
              <a:spcBef>
                <a:spcPts val="0"/>
              </a:spcBef>
              <a:tabLst>
                <a:tab pos="177800" algn="l"/>
              </a:tabLst>
            </a:pPr>
            <a:r>
              <a:rPr lang="ja-JP" altLang="en-US" sz="1300" dirty="0" smtClean="0"/>
              <a:t>国において、障害者の虐待防止や権利擁護に関して各都道府県で指導的役割を担う者を養成するための研修を実施。</a:t>
            </a:r>
            <a:endParaRPr lang="en-US" altLang="ja-JP" sz="1300" dirty="0" smtClean="0"/>
          </a:p>
          <a:p>
            <a:pPr marL="177800" indent="177800" latinLnBrk="1">
              <a:spcBef>
                <a:spcPts val="0"/>
              </a:spcBef>
              <a:tabLst>
                <a:tab pos="177800" algn="l"/>
              </a:tabLst>
            </a:pPr>
            <a:endParaRPr lang="ja-JP" altLang="en-US" sz="1200" dirty="0" smtClean="0"/>
          </a:p>
          <a:p>
            <a:pPr indent="88900" latinLnBrk="1">
              <a:spcBef>
                <a:spcPts val="0"/>
              </a:spcBef>
            </a:pPr>
            <a:r>
              <a:rPr lang="ja-JP" altLang="en-US" sz="1300" dirty="0" smtClean="0"/>
              <a:t>２　実施主体　　　国</a:t>
            </a:r>
          </a:p>
        </p:txBody>
      </p:sp>
      <p:sp>
        <p:nvSpPr>
          <p:cNvPr id="4" name="Text Box 5"/>
          <p:cNvSpPr txBox="1">
            <a:spLocks noChangeArrowheads="1"/>
          </p:cNvSpPr>
          <p:nvPr/>
        </p:nvSpPr>
        <p:spPr bwMode="auto">
          <a:xfrm>
            <a:off x="153988" y="0"/>
            <a:ext cx="8882062" cy="461655"/>
          </a:xfrm>
          <a:prstGeom prst="rect">
            <a:avLst/>
          </a:prstGeom>
          <a:noFill/>
          <a:ln w="9525">
            <a:noFill/>
            <a:miter lim="800000"/>
            <a:headEnd/>
            <a:tailEnd/>
          </a:ln>
          <a:effectLst/>
        </p:spPr>
        <p:txBody>
          <a:bodyPr lIns="91430" tIns="45715" rIns="91430" bIns="45715">
            <a:spAutoFit/>
          </a:bodyPr>
          <a:lstStyle/>
          <a:p>
            <a:pPr algn="ctr" fontAlgn="auto">
              <a:spcBef>
                <a:spcPct val="50000"/>
              </a:spcBef>
              <a:spcAft>
                <a:spcPts val="0"/>
              </a:spcAft>
              <a:defRPr/>
            </a:pPr>
            <a:r>
              <a:rPr lang="ja-JP" altLang="en-US" sz="2400" u="sng" dirty="0" smtClean="0">
                <a:effectLst>
                  <a:outerShdw blurRad="38100" dist="38100" dir="2700000" algn="tl">
                    <a:srgbClr val="C0C0C0"/>
                  </a:outerShdw>
                </a:effectLst>
                <a:latin typeface="+mj-ea"/>
                <a:ea typeface="+mj-ea"/>
              </a:rPr>
              <a:t>平成２３年度予算に</a:t>
            </a:r>
            <a:r>
              <a:rPr lang="ja-JP" altLang="en-US" sz="2400" u="sng" dirty="0">
                <a:effectLst>
                  <a:outerShdw blurRad="38100" dist="38100" dir="2700000" algn="tl">
                    <a:srgbClr val="C0C0C0"/>
                  </a:outerShdw>
                </a:effectLst>
                <a:latin typeface="+mj-ea"/>
                <a:ea typeface="+mj-ea"/>
              </a:rPr>
              <a:t>おける障害者虐待防止対策等について</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正方形/長方形 19"/>
          <p:cNvSpPr/>
          <p:nvPr/>
        </p:nvSpPr>
        <p:spPr>
          <a:xfrm>
            <a:off x="0" y="0"/>
            <a:ext cx="2428860" cy="2142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a:endParaRPr kumimoji="1" lang="ja-JP" altLang="en-US" sz="1050" kern="1200" dirty="0">
              <a:solidFill>
                <a:prstClr val="black"/>
              </a:solidFill>
              <a:latin typeface="ＭＳ Ｐゴシック"/>
              <a:ea typeface="ＭＳ Ｐゴシック"/>
              <a:cs typeface="+mn-cs"/>
            </a:endParaRPr>
          </a:p>
        </p:txBody>
      </p:sp>
      <p:grpSp>
        <p:nvGrpSpPr>
          <p:cNvPr id="2" name="グループ化 34"/>
          <p:cNvGrpSpPr/>
          <p:nvPr/>
        </p:nvGrpSpPr>
        <p:grpSpPr>
          <a:xfrm>
            <a:off x="0" y="571480"/>
            <a:ext cx="9144000" cy="357190"/>
            <a:chOff x="0" y="6150138"/>
            <a:chExt cx="9144000" cy="357190"/>
          </a:xfrm>
        </p:grpSpPr>
        <p:sp>
          <p:nvSpPr>
            <p:cNvPr id="33" name="角丸四角形 32"/>
            <p:cNvSpPr/>
            <p:nvPr/>
          </p:nvSpPr>
          <p:spPr>
            <a:xfrm>
              <a:off x="56186" y="6150138"/>
              <a:ext cx="8989467" cy="357190"/>
            </a:xfrm>
            <a:prstGeom prst="roundRect">
              <a:avLst/>
            </a:prstGeom>
            <a:solidFill>
              <a:srgbClr val="FFFF00"/>
            </a:solidFill>
            <a:ln w="508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kumimoji="1" lang="ja-JP" altLang="en-US" sz="1600" kern="1200" dirty="0">
                <a:solidFill>
                  <a:prstClr val="white"/>
                </a:solidFill>
                <a:latin typeface="ＭＳ Ｐゴシック"/>
                <a:ea typeface="ＭＳ Ｐゴシック"/>
                <a:cs typeface="+mn-cs"/>
              </a:endParaRPr>
            </a:p>
          </p:txBody>
        </p:sp>
        <p:sp>
          <p:nvSpPr>
            <p:cNvPr id="34" name="テキスト ボックス 33"/>
            <p:cNvSpPr txBox="1"/>
            <p:nvPr/>
          </p:nvSpPr>
          <p:spPr>
            <a:xfrm>
              <a:off x="0" y="6150139"/>
              <a:ext cx="9144000" cy="338554"/>
            </a:xfrm>
            <a:prstGeom prst="rect">
              <a:avLst/>
            </a:prstGeom>
            <a:noFill/>
            <a:ln cmpd="dbl">
              <a:noFill/>
            </a:ln>
          </p:spPr>
          <p:txBody>
            <a:bodyPr wrap="square" rtlCol="0">
              <a:spAutoFit/>
            </a:bodyPr>
            <a:lstStyle/>
            <a:p>
              <a:pPr algn="ctr" rtl="0"/>
              <a:r>
                <a:rPr kumimoji="1" lang="ja-JP" altLang="en-US" sz="1600" kern="1200" dirty="0">
                  <a:solidFill>
                    <a:srgbClr val="FF0000"/>
                  </a:solidFill>
                  <a:latin typeface="ＭＳ Ｐゴシック"/>
                  <a:ea typeface="ＤＦ特太ゴシック体" pitchFamily="1" charset="-128"/>
                  <a:cs typeface="+mn-cs"/>
                </a:rPr>
                <a:t>障害者虐待の未然防止や早期発見、迅速な対応、その後の適切な支援を行う</a:t>
              </a:r>
              <a:endParaRPr kumimoji="1" lang="en-US" altLang="ja-JP" sz="1600" kern="1200" dirty="0">
                <a:solidFill>
                  <a:srgbClr val="FF0000"/>
                </a:solidFill>
                <a:latin typeface="ＭＳ Ｐゴシック"/>
                <a:ea typeface="ＤＦ特太ゴシック体" pitchFamily="1" charset="-128"/>
                <a:cs typeface="+mn-cs"/>
              </a:endParaRPr>
            </a:p>
          </p:txBody>
        </p:sp>
      </p:grpSp>
      <p:sp>
        <p:nvSpPr>
          <p:cNvPr id="37" name="テキスト ボックス 36"/>
          <p:cNvSpPr txBox="1"/>
          <p:nvPr/>
        </p:nvSpPr>
        <p:spPr>
          <a:xfrm>
            <a:off x="2453631" y="-24"/>
            <a:ext cx="4206601" cy="461665"/>
          </a:xfrm>
          <a:prstGeom prst="rect">
            <a:avLst/>
          </a:prstGeom>
          <a:noFill/>
        </p:spPr>
        <p:txBody>
          <a:bodyPr wrap="none" rtlCol="0">
            <a:spAutoFit/>
          </a:bodyPr>
          <a:lstStyle/>
          <a:p>
            <a:pPr algn="l" rtl="0"/>
            <a:r>
              <a:rPr kumimoji="1" lang="zh-TW" altLang="en-US" sz="2400" b="1" u="sng" kern="1200" dirty="0">
                <a:solidFill>
                  <a:prstClr val="black"/>
                </a:solidFill>
                <a:effectLst>
                  <a:outerShdw blurRad="38100" dist="38100" dir="2700000" algn="tl">
                    <a:srgbClr val="000000">
                      <a:alpha val="43137"/>
                    </a:srgbClr>
                  </a:outerShdw>
                </a:effectLst>
                <a:latin typeface="ＭＳ Ｐゴシック" pitchFamily="50" charset="-128"/>
                <a:ea typeface="ＭＳ Ｐゴシック" pitchFamily="50" charset="-128"/>
                <a:cs typeface="+mn-cs"/>
              </a:rPr>
              <a:t>障害者虐待防止対策支援事業</a:t>
            </a:r>
            <a:endParaRPr kumimoji="1" lang="ja-JP" altLang="en-US" sz="2400" kern="1200" dirty="0">
              <a:solidFill>
                <a:prstClr val="black"/>
              </a:solidFill>
              <a:effectLst>
                <a:outerShdw blurRad="38100" dist="38100" dir="2700000" algn="tl">
                  <a:srgbClr val="000000">
                    <a:alpha val="43137"/>
                  </a:srgbClr>
                </a:outerShdw>
              </a:effectLst>
              <a:latin typeface="ＭＳ Ｐゴシック" pitchFamily="50" charset="-128"/>
              <a:ea typeface="ＭＳ Ｐゴシック" pitchFamily="50" charset="-128"/>
              <a:cs typeface="+mn-cs"/>
            </a:endParaRPr>
          </a:p>
        </p:txBody>
      </p:sp>
      <p:grpSp>
        <p:nvGrpSpPr>
          <p:cNvPr id="3" name="グループ化 48"/>
          <p:cNvGrpSpPr/>
          <p:nvPr/>
        </p:nvGrpSpPr>
        <p:grpSpPr>
          <a:xfrm>
            <a:off x="71406" y="1071546"/>
            <a:ext cx="9001188" cy="5357850"/>
            <a:chOff x="71406" y="1285860"/>
            <a:chExt cx="9001188" cy="5357850"/>
          </a:xfrm>
        </p:grpSpPr>
        <p:grpSp>
          <p:nvGrpSpPr>
            <p:cNvPr id="4" name="グループ化 47"/>
            <p:cNvGrpSpPr/>
            <p:nvPr/>
          </p:nvGrpSpPr>
          <p:grpSpPr>
            <a:xfrm>
              <a:off x="71406" y="1285860"/>
              <a:ext cx="9001188" cy="5357850"/>
              <a:chOff x="71406" y="1428736"/>
              <a:chExt cx="9001188" cy="5357850"/>
            </a:xfrm>
          </p:grpSpPr>
          <p:grpSp>
            <p:nvGrpSpPr>
              <p:cNvPr id="5" name="グループ化 46"/>
              <p:cNvGrpSpPr/>
              <p:nvPr/>
            </p:nvGrpSpPr>
            <p:grpSpPr>
              <a:xfrm>
                <a:off x="71406" y="1428736"/>
                <a:ext cx="9001188" cy="5357850"/>
                <a:chOff x="71406" y="1428736"/>
                <a:chExt cx="9001188" cy="5357850"/>
              </a:xfrm>
            </p:grpSpPr>
            <p:sp>
              <p:nvSpPr>
                <p:cNvPr id="51" name="AutoShape 7"/>
                <p:cNvSpPr>
                  <a:spLocks noChangeArrowheads="1"/>
                </p:cNvSpPr>
                <p:nvPr/>
              </p:nvSpPr>
              <p:spPr bwMode="auto">
                <a:xfrm>
                  <a:off x="3428992" y="2357430"/>
                  <a:ext cx="2286004" cy="285752"/>
                </a:xfrm>
                <a:prstGeom prst="downArrow">
                  <a:avLst>
                    <a:gd name="adj1" fmla="val 51548"/>
                    <a:gd name="adj2" fmla="val 78857"/>
                  </a:avLst>
                </a:prstGeom>
                <a:gradFill flip="none" rotWithShape="1">
                  <a:gsLst>
                    <a:gs pos="0">
                      <a:srgbClr val="4F81BD">
                        <a:shade val="30000"/>
                        <a:satMod val="115000"/>
                      </a:srgbClr>
                    </a:gs>
                    <a:gs pos="50000">
                      <a:srgbClr val="4F81BD">
                        <a:shade val="67500"/>
                        <a:satMod val="115000"/>
                      </a:srgbClr>
                    </a:gs>
                    <a:gs pos="100000">
                      <a:srgbClr val="4F81BD">
                        <a:shade val="100000"/>
                        <a:satMod val="115000"/>
                      </a:srgbClr>
                    </a:gs>
                  </a:gsLst>
                  <a:lin ang="16200000" scaled="1"/>
                  <a:tileRect/>
                </a:gradFill>
                <a:ln w="9525">
                  <a:solidFill>
                    <a:sysClr val="windowText" lastClr="000000"/>
                  </a:solidFill>
                  <a:miter lim="800000"/>
                  <a:headEnd/>
                  <a:tailEnd/>
                </a:ln>
              </p:spPr>
              <p:txBody>
                <a:bodyPr wrap="none" anchor="ctr"/>
                <a:lstStyle/>
                <a:p>
                  <a:pPr algn="l" rtl="0">
                    <a:defRPr/>
                  </a:pPr>
                  <a:endParaRPr lang="ja-JP" altLang="en-US">
                    <a:latin typeface="ＭＳ Ｐゴシック"/>
                    <a:ea typeface="ＭＳ Ｐゴシック"/>
                    <a:cs typeface="+mn-cs"/>
                  </a:endParaRPr>
                </a:p>
              </p:txBody>
            </p:sp>
            <p:grpSp>
              <p:nvGrpSpPr>
                <p:cNvPr id="6" name="グループ化 42"/>
                <p:cNvGrpSpPr/>
                <p:nvPr/>
              </p:nvGrpSpPr>
              <p:grpSpPr>
                <a:xfrm>
                  <a:off x="71406" y="1428736"/>
                  <a:ext cx="9001188" cy="5357850"/>
                  <a:chOff x="71406" y="500042"/>
                  <a:chExt cx="9001188" cy="5357850"/>
                </a:xfrm>
              </p:grpSpPr>
              <p:sp>
                <p:nvSpPr>
                  <p:cNvPr id="62" name="テキスト ボックス 61"/>
                  <p:cNvSpPr txBox="1"/>
                  <p:nvPr/>
                </p:nvSpPr>
                <p:spPr>
                  <a:xfrm>
                    <a:off x="5786446" y="1364921"/>
                    <a:ext cx="3071834" cy="492443"/>
                  </a:xfrm>
                  <a:prstGeom prst="rect">
                    <a:avLst/>
                  </a:prstGeom>
                  <a:noFill/>
                </p:spPr>
                <p:txBody>
                  <a:bodyPr wrap="square" rtlCol="0">
                    <a:spAutoFit/>
                  </a:bodyPr>
                  <a:lstStyle/>
                  <a:p>
                    <a:pPr algn="l" rtl="0"/>
                    <a:r>
                      <a:rPr kumimoji="1" lang="ja-JP" altLang="en-US" sz="1300" u="sng" dirty="0">
                        <a:solidFill>
                          <a:srgbClr val="FF0000"/>
                        </a:solidFill>
                        <a:latin typeface="ＭＳ Ｐゴシック"/>
                        <a:ea typeface="ＭＳ Ｐゴシック"/>
                        <a:cs typeface="+mn-cs"/>
                      </a:rPr>
                      <a:t>連携協力体制を整備した上で、</a:t>
                    </a:r>
                    <a:endParaRPr kumimoji="1" lang="en-US" altLang="ja-JP" sz="1300" u="sng" dirty="0">
                      <a:solidFill>
                        <a:srgbClr val="FF0000"/>
                      </a:solidFill>
                      <a:latin typeface="ＭＳ Ｐゴシック"/>
                      <a:ea typeface="ＭＳ Ｐゴシック"/>
                      <a:cs typeface="+mn-cs"/>
                    </a:endParaRPr>
                  </a:p>
                  <a:p>
                    <a:pPr algn="l" rtl="0"/>
                    <a:r>
                      <a:rPr kumimoji="1" lang="ja-JP" altLang="en-US" sz="1300" u="sng" dirty="0">
                        <a:solidFill>
                          <a:srgbClr val="FF0000"/>
                        </a:solidFill>
                        <a:latin typeface="ＭＳ Ｐゴシック"/>
                        <a:ea typeface="ＭＳ Ｐゴシック"/>
                        <a:cs typeface="+mn-cs"/>
                      </a:rPr>
                      <a:t>（２）から（４）を地域の実情を</a:t>
                    </a:r>
                    <a:r>
                      <a:rPr kumimoji="1" lang="ja-JP" altLang="en-US" sz="1300" u="sng" dirty="0" smtClean="0">
                        <a:solidFill>
                          <a:srgbClr val="FF0000"/>
                        </a:solidFill>
                        <a:latin typeface="ＭＳ Ｐゴシック"/>
                        <a:ea typeface="ＭＳ Ｐゴシック"/>
                        <a:cs typeface="+mn-cs"/>
                      </a:rPr>
                      <a:t>踏まえ、実施</a:t>
                    </a:r>
                    <a:endParaRPr kumimoji="1" lang="ja-JP" altLang="en-US" sz="1300" u="sng" dirty="0">
                      <a:solidFill>
                        <a:srgbClr val="FF0000"/>
                      </a:solidFill>
                      <a:latin typeface="ＭＳ Ｐゴシック"/>
                      <a:ea typeface="ＭＳ Ｐゴシック"/>
                      <a:cs typeface="+mn-cs"/>
                    </a:endParaRPr>
                  </a:p>
                </p:txBody>
              </p:sp>
              <p:grpSp>
                <p:nvGrpSpPr>
                  <p:cNvPr id="7" name="グループ化 37"/>
                  <p:cNvGrpSpPr/>
                  <p:nvPr/>
                </p:nvGrpSpPr>
                <p:grpSpPr>
                  <a:xfrm>
                    <a:off x="71406" y="1857364"/>
                    <a:ext cx="9001188" cy="4000528"/>
                    <a:chOff x="71406" y="1928803"/>
                    <a:chExt cx="9001188" cy="4000528"/>
                  </a:xfrm>
                </p:grpSpPr>
                <p:grpSp>
                  <p:nvGrpSpPr>
                    <p:cNvPr id="8" name="グループ化 40"/>
                    <p:cNvGrpSpPr/>
                    <p:nvPr/>
                  </p:nvGrpSpPr>
                  <p:grpSpPr>
                    <a:xfrm>
                      <a:off x="357158" y="1928803"/>
                      <a:ext cx="8358246" cy="4000528"/>
                      <a:chOff x="-401514" y="3833035"/>
                      <a:chExt cx="9947028" cy="3541451"/>
                    </a:xfrm>
                  </p:grpSpPr>
                  <p:grpSp>
                    <p:nvGrpSpPr>
                      <p:cNvPr id="9" name="グループ化 16"/>
                      <p:cNvGrpSpPr/>
                      <p:nvPr/>
                    </p:nvGrpSpPr>
                    <p:grpSpPr>
                      <a:xfrm>
                        <a:off x="-401514" y="3833035"/>
                        <a:ext cx="9947028" cy="3541451"/>
                        <a:chOff x="-401514" y="4690291"/>
                        <a:chExt cx="9947028" cy="3541451"/>
                      </a:xfrm>
                    </p:grpSpPr>
                    <p:sp>
                      <p:nvSpPr>
                        <p:cNvPr id="18" name="正方形/長方形 17"/>
                        <p:cNvSpPr/>
                        <p:nvPr/>
                      </p:nvSpPr>
                      <p:spPr>
                        <a:xfrm>
                          <a:off x="-401514" y="4690291"/>
                          <a:ext cx="9947028" cy="3541451"/>
                        </a:xfrm>
                        <a:prstGeom prst="rect">
                          <a:avLst/>
                        </a:prstGeom>
                        <a:solidFill>
                          <a:srgbClr val="B7ECFF"/>
                        </a:solid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4000" indent="-457200" algn="ctr" rtl="0"/>
                          <a:endParaRPr kumimoji="1" lang="ja-JP" altLang="en-US" sz="1300" kern="1200" dirty="0">
                            <a:solidFill>
                              <a:prstClr val="white"/>
                            </a:solidFill>
                            <a:latin typeface="ＭＳ Ｐゴシック"/>
                            <a:ea typeface="ＭＳ Ｐゴシック"/>
                            <a:cs typeface="+mn-cs"/>
                          </a:endParaRPr>
                        </a:p>
                      </p:txBody>
                    </p:sp>
                    <p:sp>
                      <p:nvSpPr>
                        <p:cNvPr id="19" name="角丸四角形 18"/>
                        <p:cNvSpPr/>
                        <p:nvPr/>
                      </p:nvSpPr>
                      <p:spPr>
                        <a:xfrm>
                          <a:off x="947236" y="4753531"/>
                          <a:ext cx="7333826" cy="3414971"/>
                        </a:xfrm>
                        <a:prstGeom prst="roundRect">
                          <a:avLst/>
                        </a:prstGeom>
                        <a:solidFill>
                          <a:schemeClr val="bg1"/>
                        </a:solidFill>
                        <a:ln w="12700">
                          <a:solidFill>
                            <a:srgbClr val="C00000"/>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4000" indent="-457200" algn="ctr" rtl="0"/>
                          <a:endParaRPr kumimoji="1" lang="ja-JP" altLang="en-US" sz="1300" kern="1200">
                            <a:solidFill>
                              <a:prstClr val="white"/>
                            </a:solidFill>
                            <a:latin typeface="ＭＳ Ｐゴシック"/>
                            <a:ea typeface="ＭＳ Ｐゴシック"/>
                            <a:cs typeface="+mn-cs"/>
                          </a:endParaRPr>
                        </a:p>
                      </p:txBody>
                    </p:sp>
                    <p:sp>
                      <p:nvSpPr>
                        <p:cNvPr id="22" name="角丸四角形 21"/>
                        <p:cNvSpPr/>
                        <p:nvPr/>
                      </p:nvSpPr>
                      <p:spPr>
                        <a:xfrm>
                          <a:off x="1071538" y="5291073"/>
                          <a:ext cx="3429025" cy="224853"/>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marL="144000" indent="-457200" algn="ctr" rtl="0"/>
                          <a:r>
                            <a:rPr kumimoji="1" lang="ja-JP" altLang="en-US" sz="1300" b="1" kern="1200" dirty="0">
                              <a:solidFill>
                                <a:prstClr val="black"/>
                              </a:solidFill>
                              <a:latin typeface="ＭＳ Ｐゴシック"/>
                              <a:ea typeface="ＭＳ Ｐゴシック"/>
                              <a:cs typeface="+mn-cs"/>
                            </a:rPr>
                            <a:t>①　家庭訪問</a:t>
                          </a:r>
                        </a:p>
                      </p:txBody>
                    </p:sp>
                    <p:sp>
                      <p:nvSpPr>
                        <p:cNvPr id="23" name="正方形/長方形 22"/>
                        <p:cNvSpPr/>
                        <p:nvPr/>
                      </p:nvSpPr>
                      <p:spPr>
                        <a:xfrm>
                          <a:off x="1071538" y="5515927"/>
                          <a:ext cx="3429025" cy="1071570"/>
                        </a:xfrm>
                        <a:prstGeom prst="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4000" indent="-457200" algn="l" rtl="0"/>
                          <a:r>
                            <a:rPr kumimoji="1" lang="ja-JP" altLang="en-US" sz="1300" kern="1200" dirty="0">
                              <a:solidFill>
                                <a:prstClr val="black"/>
                              </a:solidFill>
                              <a:latin typeface="ＭＳ Ｐゴシック"/>
                              <a:ea typeface="ＭＳ Ｐゴシック"/>
                              <a:cs typeface="+mn-cs"/>
                            </a:rPr>
                            <a:t>○　過去に虐待のあった障害者の家庭やそのおそれのある障害者の家庭に対し、</a:t>
                          </a:r>
                          <a:r>
                            <a:rPr kumimoji="1" lang="ja-JP" altLang="en-US" sz="1300" b="1" kern="1200" dirty="0">
                              <a:solidFill>
                                <a:srgbClr val="C00000"/>
                              </a:solidFill>
                              <a:latin typeface="ＭＳ Ｐゴシック"/>
                              <a:ea typeface="ＭＳ Ｐゴシック"/>
                              <a:cs typeface="+mn-cs"/>
                            </a:rPr>
                            <a:t>相談支援専門員等を訪問させる</a:t>
                          </a:r>
                          <a:r>
                            <a:rPr kumimoji="1" lang="ja-JP" altLang="en-US" sz="1300" kern="1200" dirty="0">
                              <a:solidFill>
                                <a:prstClr val="black"/>
                              </a:solidFill>
                              <a:latin typeface="ＭＳ Ｐゴシック"/>
                              <a:ea typeface="ＭＳ Ｐゴシック"/>
                              <a:cs typeface="+mn-cs"/>
                            </a:rPr>
                            <a:t>ことにより、家族関係の修復や家族の不安の解消に向けた支援を行う。</a:t>
                          </a:r>
                          <a:endParaRPr kumimoji="1" lang="en-US" altLang="ja-JP" sz="1300" kern="1200" dirty="0">
                            <a:solidFill>
                              <a:prstClr val="black"/>
                            </a:solidFill>
                            <a:latin typeface="ＭＳ Ｐゴシック"/>
                            <a:ea typeface="ＭＳ Ｐゴシック"/>
                            <a:cs typeface="+mn-cs"/>
                          </a:endParaRPr>
                        </a:p>
                      </p:txBody>
                    </p:sp>
                    <p:sp>
                      <p:nvSpPr>
                        <p:cNvPr id="24" name="角丸四角形 23"/>
                        <p:cNvSpPr/>
                        <p:nvPr/>
                      </p:nvSpPr>
                      <p:spPr>
                        <a:xfrm>
                          <a:off x="4643438" y="5291073"/>
                          <a:ext cx="3500462" cy="224853"/>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marL="144000" indent="-457200" algn="ctr" rtl="0"/>
                          <a:r>
                            <a:rPr kumimoji="1" lang="ja-JP" altLang="en-US" sz="1300" b="1" kern="1200" dirty="0">
                              <a:solidFill>
                                <a:prstClr val="black"/>
                              </a:solidFill>
                              <a:latin typeface="ＭＳ Ｐゴシック"/>
                              <a:ea typeface="ＭＳ Ｐゴシック"/>
                              <a:cs typeface="+mn-cs"/>
                            </a:rPr>
                            <a:t>②　相談窓口の強化</a:t>
                          </a:r>
                        </a:p>
                      </p:txBody>
                    </p:sp>
                    <p:sp>
                      <p:nvSpPr>
                        <p:cNvPr id="26" name="正方形/長方形 25"/>
                        <p:cNvSpPr/>
                        <p:nvPr/>
                      </p:nvSpPr>
                      <p:spPr>
                        <a:xfrm>
                          <a:off x="4643438" y="5515927"/>
                          <a:ext cx="3500462" cy="1071570"/>
                        </a:xfrm>
                        <a:prstGeom prst="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44000" indent="-457200" algn="l" rtl="0"/>
                          <a:r>
                            <a:rPr kumimoji="1" lang="ja-JP" altLang="en-US" sz="1300" kern="1200" dirty="0">
                              <a:solidFill>
                                <a:prstClr val="black"/>
                              </a:solidFill>
                              <a:latin typeface="ＭＳ Ｐゴシック"/>
                              <a:ea typeface="ＭＳ Ｐゴシック"/>
                              <a:cs typeface="+mn-cs"/>
                            </a:rPr>
                            <a:t>○　障害者虐待に係る</a:t>
                          </a:r>
                          <a:r>
                            <a:rPr kumimoji="1" lang="en-US" altLang="ja-JP" sz="1300" b="1" kern="1200" dirty="0">
                              <a:solidFill>
                                <a:srgbClr val="C00000"/>
                              </a:solidFill>
                              <a:latin typeface="ＭＳ Ｐゴシック"/>
                              <a:ea typeface="ＭＳ Ｐゴシック"/>
                              <a:cs typeface="+mn-cs"/>
                            </a:rPr>
                            <a:t>24</a:t>
                          </a:r>
                          <a:r>
                            <a:rPr kumimoji="1" lang="ja-JP" altLang="en-US" sz="1300" b="1" kern="1200" dirty="0">
                              <a:solidFill>
                                <a:srgbClr val="C00000"/>
                              </a:solidFill>
                              <a:latin typeface="ＭＳ Ｐゴシック"/>
                              <a:ea typeface="ＭＳ Ｐゴシック"/>
                              <a:cs typeface="+mn-cs"/>
                            </a:rPr>
                            <a:t>時間･</a:t>
                          </a:r>
                          <a:r>
                            <a:rPr kumimoji="1" lang="en-US" altLang="ja-JP" sz="1300" b="1" kern="1200" dirty="0">
                              <a:solidFill>
                                <a:srgbClr val="C00000"/>
                              </a:solidFill>
                              <a:latin typeface="ＭＳ Ｐゴシック"/>
                              <a:ea typeface="ＭＳ Ｐゴシック"/>
                              <a:cs typeface="+mn-cs"/>
                            </a:rPr>
                            <a:t>365</a:t>
                          </a:r>
                          <a:r>
                            <a:rPr kumimoji="1" lang="ja-JP" altLang="en-US" sz="1300" b="1" kern="1200" dirty="0">
                              <a:solidFill>
                                <a:srgbClr val="C00000"/>
                              </a:solidFill>
                              <a:latin typeface="ＭＳ Ｐゴシック"/>
                              <a:ea typeface="ＭＳ Ｐゴシック"/>
                              <a:cs typeface="+mn-cs"/>
                            </a:rPr>
                            <a:t>日の相談体制を整備</a:t>
                          </a:r>
                          <a:r>
                            <a:rPr kumimoji="1" lang="ja-JP" altLang="en-US" sz="1300" kern="1200" dirty="0">
                              <a:solidFill>
                                <a:prstClr val="black"/>
                              </a:solidFill>
                              <a:latin typeface="ＭＳ Ｐゴシック"/>
                              <a:ea typeface="ＭＳ Ｐゴシック"/>
                              <a:cs typeface="+mn-cs"/>
                            </a:rPr>
                            <a:t>する。</a:t>
                          </a:r>
                          <a:endParaRPr kumimoji="1" lang="en-US" altLang="ja-JP" sz="1300" kern="1200" dirty="0">
                            <a:solidFill>
                              <a:prstClr val="black"/>
                            </a:solidFill>
                            <a:latin typeface="ＭＳ Ｐゴシック"/>
                            <a:ea typeface="ＭＳ Ｐゴシック"/>
                            <a:cs typeface="+mn-cs"/>
                          </a:endParaRPr>
                        </a:p>
                      </p:txBody>
                    </p:sp>
                  </p:grpSp>
                  <p:sp>
                    <p:nvSpPr>
                      <p:cNvPr id="32" name="角丸四角形 31"/>
                      <p:cNvSpPr/>
                      <p:nvPr/>
                    </p:nvSpPr>
                    <p:spPr>
                      <a:xfrm>
                        <a:off x="1071538" y="5787625"/>
                        <a:ext cx="3429025" cy="207287"/>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marL="144000" indent="-457200" algn="ctr" rtl="0"/>
                        <a:r>
                          <a:rPr kumimoji="1" lang="ja-JP" altLang="en-US" sz="1300" b="1" kern="1200" dirty="0">
                            <a:solidFill>
                              <a:prstClr val="black"/>
                            </a:solidFill>
                            <a:latin typeface="ＭＳ Ｐゴシック"/>
                            <a:ea typeface="ＭＳ Ｐゴシック"/>
                            <a:cs typeface="+mn-cs"/>
                          </a:rPr>
                          <a:t>③　</a:t>
                        </a:r>
                        <a:r>
                          <a:rPr kumimoji="1" lang="ja-JP" altLang="en-US" sz="1300" b="1" kern="1200">
                            <a:solidFill>
                              <a:prstClr val="black"/>
                            </a:solidFill>
                            <a:latin typeface="ＭＳ Ｐゴシック"/>
                            <a:ea typeface="ＭＳ Ｐゴシック"/>
                            <a:cs typeface="+mn-cs"/>
                          </a:rPr>
                          <a:t>一時</a:t>
                        </a:r>
                        <a:r>
                          <a:rPr kumimoji="1" lang="ja-JP" altLang="en-US" sz="1300" b="1" kern="1200" smtClean="0">
                            <a:solidFill>
                              <a:prstClr val="black"/>
                            </a:solidFill>
                            <a:latin typeface="ＭＳ Ｐゴシック"/>
                            <a:ea typeface="ＭＳ Ｐゴシック"/>
                            <a:cs typeface="+mn-cs"/>
                          </a:rPr>
                          <a:t>保護のための</a:t>
                        </a:r>
                        <a:r>
                          <a:rPr kumimoji="1" lang="ja-JP" altLang="en-US" sz="1300" b="1" kern="1200" dirty="0">
                            <a:solidFill>
                              <a:prstClr val="black"/>
                            </a:solidFill>
                            <a:latin typeface="ＭＳ Ｐゴシック"/>
                            <a:ea typeface="ＭＳ Ｐゴシック"/>
                            <a:cs typeface="+mn-cs"/>
                          </a:rPr>
                          <a:t>居室の確保等</a:t>
                        </a:r>
                      </a:p>
                    </p:txBody>
                  </p:sp>
                  <p:sp>
                    <p:nvSpPr>
                      <p:cNvPr id="36" name="正方形/長方形 35"/>
                      <p:cNvSpPr/>
                      <p:nvPr/>
                    </p:nvSpPr>
                    <p:spPr>
                      <a:xfrm>
                        <a:off x="1071538" y="5994913"/>
                        <a:ext cx="3429025" cy="1000132"/>
                      </a:xfrm>
                      <a:prstGeom prst="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4000" indent="-457200" algn="l" rtl="0"/>
                        <a:r>
                          <a:rPr kumimoji="1" lang="ja-JP" altLang="en-US" sz="1300" kern="1200" dirty="0">
                            <a:solidFill>
                              <a:prstClr val="black"/>
                            </a:solidFill>
                            <a:latin typeface="ＭＳ Ｐゴシック"/>
                            <a:ea typeface="ＭＳ Ｐゴシック"/>
                            <a:cs typeface="+mn-cs"/>
                          </a:rPr>
                          <a:t>○　事前に障害者支援施設や短期入所事業所等に依頼し、</a:t>
                        </a:r>
                        <a:r>
                          <a:rPr kumimoji="1" lang="ja-JP" altLang="en-US" sz="1300" b="1" kern="1200" dirty="0">
                            <a:solidFill>
                              <a:srgbClr val="C00000"/>
                            </a:solidFill>
                            <a:latin typeface="ＭＳ Ｐゴシック"/>
                            <a:ea typeface="ＭＳ Ｐゴシック"/>
                            <a:cs typeface="+mn-cs"/>
                          </a:rPr>
                          <a:t>居室の確保</a:t>
                        </a:r>
                        <a:r>
                          <a:rPr kumimoji="1" lang="ja-JP" altLang="en-US" sz="1300" kern="1200" dirty="0">
                            <a:solidFill>
                              <a:prstClr val="black"/>
                            </a:solidFill>
                            <a:latin typeface="ＭＳ Ｐゴシック"/>
                            <a:ea typeface="ＭＳ Ｐゴシック"/>
                            <a:cs typeface="+mn-cs"/>
                          </a:rPr>
                          <a:t>を行うとともに、</a:t>
                        </a:r>
                        <a:r>
                          <a:rPr kumimoji="1" lang="ja-JP" altLang="en-US" sz="1300" b="1" kern="1200" dirty="0">
                            <a:solidFill>
                              <a:srgbClr val="C00000"/>
                            </a:solidFill>
                            <a:latin typeface="ＭＳ Ｐゴシック"/>
                            <a:ea typeface="ＭＳ Ｐゴシック"/>
                            <a:cs typeface="+mn-cs"/>
                          </a:rPr>
                          <a:t>緊急一時保護を要する虐待が発生した場合に虐待を受けた障害者の受入れ</a:t>
                        </a:r>
                        <a:r>
                          <a:rPr kumimoji="1" lang="ja-JP" altLang="en-US" sz="1300" kern="1200" dirty="0">
                            <a:solidFill>
                              <a:prstClr val="black"/>
                            </a:solidFill>
                            <a:latin typeface="ＭＳ Ｐゴシック"/>
                            <a:ea typeface="ＭＳ Ｐゴシック"/>
                            <a:cs typeface="+mn-cs"/>
                          </a:rPr>
                          <a:t>について支援する。</a:t>
                        </a:r>
                        <a:endParaRPr kumimoji="1" lang="en-US" altLang="ja-JP" sz="1300" kern="1200" dirty="0">
                          <a:solidFill>
                            <a:prstClr val="black"/>
                          </a:solidFill>
                          <a:latin typeface="ＭＳ Ｐゴシック"/>
                          <a:ea typeface="ＭＳ Ｐゴシック"/>
                          <a:cs typeface="+mn-cs"/>
                        </a:endParaRPr>
                      </a:p>
                    </p:txBody>
                  </p:sp>
                  <p:sp>
                    <p:nvSpPr>
                      <p:cNvPr id="39" name="角丸四角形 38"/>
                      <p:cNvSpPr/>
                      <p:nvPr/>
                    </p:nvSpPr>
                    <p:spPr>
                      <a:xfrm>
                        <a:off x="4643438" y="5787625"/>
                        <a:ext cx="3500462" cy="207287"/>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marL="144000" indent="-457200" algn="ctr" rtl="0"/>
                        <a:r>
                          <a:rPr kumimoji="1" lang="ja-JP" altLang="en-US" sz="1300" b="1" kern="1200" dirty="0">
                            <a:solidFill>
                              <a:prstClr val="black"/>
                            </a:solidFill>
                            <a:latin typeface="ＭＳ Ｐゴシック"/>
                            <a:ea typeface="ＭＳ Ｐゴシック"/>
                            <a:cs typeface="+mn-cs"/>
                          </a:rPr>
                          <a:t>④　カウンセリング</a:t>
                        </a:r>
                      </a:p>
                    </p:txBody>
                  </p:sp>
                  <p:sp>
                    <p:nvSpPr>
                      <p:cNvPr id="40" name="正方形/長方形 39"/>
                      <p:cNvSpPr/>
                      <p:nvPr/>
                    </p:nvSpPr>
                    <p:spPr>
                      <a:xfrm>
                        <a:off x="4643438" y="5994913"/>
                        <a:ext cx="3500462" cy="1000132"/>
                      </a:xfrm>
                      <a:prstGeom prst="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44000" indent="-457200" algn="l" rtl="0"/>
                        <a:r>
                          <a:rPr kumimoji="1" lang="ja-JP" altLang="en-US" sz="1300" kern="1200" dirty="0">
                            <a:solidFill>
                              <a:prstClr val="black"/>
                            </a:solidFill>
                            <a:latin typeface="ＭＳ Ｐゴシック"/>
                            <a:ea typeface="ＭＳ Ｐゴシック"/>
                            <a:cs typeface="+mn-cs"/>
                          </a:rPr>
                          <a:t>○　医師、臨床心理士等が、虐待を受けた障害者、障害者虐待を目撃した者、障害者虐待を行った家族等に対して、</a:t>
                        </a:r>
                        <a:r>
                          <a:rPr kumimoji="1" lang="ja-JP" altLang="en-US" sz="1300" b="1" kern="1200" dirty="0">
                            <a:solidFill>
                              <a:srgbClr val="C00000"/>
                            </a:solidFill>
                            <a:latin typeface="ＭＳ Ｐゴシック"/>
                            <a:ea typeface="ＭＳ Ｐゴシック"/>
                            <a:cs typeface="+mn-cs"/>
                          </a:rPr>
                          <a:t>カウンセリング</a:t>
                        </a:r>
                        <a:r>
                          <a:rPr kumimoji="1" lang="ja-JP" altLang="en-US" sz="1300" kern="1200" dirty="0">
                            <a:solidFill>
                              <a:prstClr val="black"/>
                            </a:solidFill>
                            <a:latin typeface="ＭＳ Ｐゴシック"/>
                            <a:ea typeface="ＭＳ Ｐゴシック"/>
                            <a:cs typeface="+mn-cs"/>
                          </a:rPr>
                          <a:t>を行う。</a:t>
                        </a:r>
                        <a:endParaRPr kumimoji="1" lang="en-US" altLang="ja-JP" sz="1300" kern="1200" dirty="0">
                          <a:solidFill>
                            <a:prstClr val="black"/>
                          </a:solidFill>
                          <a:latin typeface="ＭＳ Ｐゴシック"/>
                          <a:ea typeface="ＭＳ Ｐゴシック"/>
                          <a:cs typeface="+mn-cs"/>
                        </a:endParaRPr>
                      </a:p>
                    </p:txBody>
                  </p:sp>
                </p:grpSp>
                <p:grpSp>
                  <p:nvGrpSpPr>
                    <p:cNvPr id="10" name="グループ化 73"/>
                    <p:cNvGrpSpPr/>
                    <p:nvPr/>
                  </p:nvGrpSpPr>
                  <p:grpSpPr>
                    <a:xfrm>
                      <a:off x="71406" y="2071678"/>
                      <a:ext cx="1214446" cy="3786215"/>
                      <a:chOff x="-32" y="1857364"/>
                      <a:chExt cx="1214446" cy="3786215"/>
                    </a:xfrm>
                  </p:grpSpPr>
                  <p:sp>
                    <p:nvSpPr>
                      <p:cNvPr id="73" name="正方形/長方形 72"/>
                      <p:cNvSpPr/>
                      <p:nvPr/>
                    </p:nvSpPr>
                    <p:spPr>
                      <a:xfrm>
                        <a:off x="-32" y="2285992"/>
                        <a:ext cx="1214446" cy="3357587"/>
                      </a:xfrm>
                      <a:prstGeom prst="rect">
                        <a:avLst/>
                      </a:prstGeom>
                      <a:solidFill>
                        <a:schemeClr val="bg1"/>
                      </a:solid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44000" indent="-457200" algn="l" rtl="0"/>
                        <a:r>
                          <a:rPr kumimoji="1" lang="ja-JP" altLang="en-US" sz="1300" kern="1200" dirty="0">
                            <a:solidFill>
                              <a:prstClr val="black"/>
                            </a:solidFill>
                            <a:latin typeface="ＭＳ Ｐゴシック"/>
                            <a:ea typeface="ＭＳ Ｐゴシック"/>
                            <a:cs typeface="+mn-cs"/>
                          </a:rPr>
                          <a:t>○　障害福祉サービス事業所等の</a:t>
                        </a:r>
                        <a:r>
                          <a:rPr kumimoji="1" lang="ja-JP" altLang="en-US" sz="1300" b="1" kern="1200" dirty="0">
                            <a:solidFill>
                              <a:srgbClr val="C00000"/>
                            </a:solidFill>
                            <a:latin typeface="ＭＳ Ｐゴシック"/>
                            <a:ea typeface="ＭＳ Ｐゴシック"/>
                            <a:cs typeface="+mn-cs"/>
                          </a:rPr>
                          <a:t>従事者や管理者、相談窓口職員に対する障害者虐待防止に関する研修を実施</a:t>
                        </a:r>
                        <a:r>
                          <a:rPr kumimoji="1" lang="ja-JP" altLang="en-US" sz="1300" kern="1200" dirty="0">
                            <a:solidFill>
                              <a:prstClr val="black"/>
                            </a:solidFill>
                            <a:latin typeface="ＭＳ Ｐゴシック"/>
                            <a:ea typeface="ＭＳ Ｐゴシック"/>
                            <a:cs typeface="+mn-cs"/>
                          </a:rPr>
                          <a:t>する。</a:t>
                        </a:r>
                        <a:endParaRPr kumimoji="1" lang="en-US" altLang="ja-JP" sz="1300" kern="1200" dirty="0">
                          <a:solidFill>
                            <a:prstClr val="black"/>
                          </a:solidFill>
                          <a:latin typeface="ＭＳ Ｐゴシック"/>
                          <a:ea typeface="ＭＳ Ｐゴシック"/>
                          <a:cs typeface="+mn-cs"/>
                        </a:endParaRPr>
                      </a:p>
                    </p:txBody>
                  </p:sp>
                  <p:sp>
                    <p:nvSpPr>
                      <p:cNvPr id="72" name="角丸四角形 71"/>
                      <p:cNvSpPr/>
                      <p:nvPr/>
                    </p:nvSpPr>
                    <p:spPr>
                      <a:xfrm>
                        <a:off x="-32" y="1857364"/>
                        <a:ext cx="1214446" cy="428628"/>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4000" indent="-457200" algn="ctr" rtl="0"/>
                        <a:r>
                          <a:rPr kumimoji="1" lang="ja-JP" altLang="en-US" sz="1300" b="1" u="sng" kern="1200" dirty="0">
                            <a:solidFill>
                              <a:prstClr val="black"/>
                            </a:solidFill>
                            <a:latin typeface="ＭＳ Ｐゴシック"/>
                            <a:ea typeface="ＭＳ Ｐゴシック"/>
                            <a:cs typeface="+mn-cs"/>
                          </a:rPr>
                          <a:t>（３）研修事業</a:t>
                        </a:r>
                      </a:p>
                    </p:txBody>
                  </p:sp>
                </p:grpSp>
                <p:grpSp>
                  <p:nvGrpSpPr>
                    <p:cNvPr id="11" name="グループ化 74"/>
                    <p:cNvGrpSpPr/>
                    <p:nvPr/>
                  </p:nvGrpSpPr>
                  <p:grpSpPr>
                    <a:xfrm>
                      <a:off x="7858148" y="2071678"/>
                      <a:ext cx="1214446" cy="3786215"/>
                      <a:chOff x="-142908" y="1857364"/>
                      <a:chExt cx="1214446" cy="3786215"/>
                    </a:xfrm>
                  </p:grpSpPr>
                  <p:sp>
                    <p:nvSpPr>
                      <p:cNvPr id="77" name="正方形/長方形 76"/>
                      <p:cNvSpPr/>
                      <p:nvPr/>
                    </p:nvSpPr>
                    <p:spPr>
                      <a:xfrm>
                        <a:off x="-142908" y="2285992"/>
                        <a:ext cx="1214446" cy="3357587"/>
                      </a:xfrm>
                      <a:prstGeom prst="rect">
                        <a:avLst/>
                      </a:prstGeom>
                      <a:solidFill>
                        <a:schemeClr val="bg1"/>
                      </a:solid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44000" indent="-457200" algn="l" rtl="0"/>
                        <a:r>
                          <a:rPr kumimoji="1" lang="ja-JP" altLang="en-US" sz="1300" kern="1200" dirty="0">
                            <a:solidFill>
                              <a:prstClr val="black"/>
                            </a:solidFill>
                            <a:latin typeface="ＭＳ Ｐゴシック"/>
                            <a:ea typeface="ＭＳ Ｐゴシック"/>
                            <a:cs typeface="+mn-cs"/>
                          </a:rPr>
                          <a:t>○　医師や弁護士等による医学的・法的な</a:t>
                        </a:r>
                        <a:r>
                          <a:rPr kumimoji="1" lang="ja-JP" altLang="en-US" sz="1300" b="1" kern="1200" dirty="0">
                            <a:solidFill>
                              <a:srgbClr val="C00000"/>
                            </a:solidFill>
                            <a:latin typeface="ＭＳ Ｐゴシック"/>
                            <a:ea typeface="ＭＳ Ｐゴシック"/>
                            <a:cs typeface="+mn-cs"/>
                          </a:rPr>
                          <a:t>専門的助言を得る体制を確保</a:t>
                        </a:r>
                        <a:r>
                          <a:rPr kumimoji="1" lang="ja-JP" altLang="en-US" sz="1300" kern="1200" dirty="0">
                            <a:solidFill>
                              <a:prstClr val="black"/>
                            </a:solidFill>
                            <a:latin typeface="ＭＳ Ｐゴシック"/>
                            <a:ea typeface="ＭＳ Ｐゴシック"/>
                            <a:cs typeface="+mn-cs"/>
                          </a:rPr>
                          <a:t>する。</a:t>
                        </a:r>
                        <a:endParaRPr kumimoji="1" lang="en-US" altLang="ja-JP" sz="1300" kern="1200" dirty="0">
                          <a:solidFill>
                            <a:prstClr val="black"/>
                          </a:solidFill>
                          <a:latin typeface="ＭＳ Ｐゴシック"/>
                          <a:ea typeface="ＭＳ Ｐゴシック"/>
                          <a:cs typeface="+mn-cs"/>
                        </a:endParaRPr>
                      </a:p>
                      <a:p>
                        <a:pPr marL="144000" indent="-457200" algn="l" rtl="0"/>
                        <a:r>
                          <a:rPr kumimoji="1" lang="ja-JP" altLang="en-US" sz="1300" kern="1200" dirty="0">
                            <a:solidFill>
                              <a:prstClr val="black"/>
                            </a:solidFill>
                            <a:latin typeface="ＭＳ Ｐゴシック"/>
                            <a:ea typeface="ＭＳ Ｐゴシック"/>
                            <a:cs typeface="+mn-cs"/>
                          </a:rPr>
                          <a:t>○　有識者から構成されるチームを設置し、</a:t>
                        </a:r>
                        <a:r>
                          <a:rPr kumimoji="1" lang="ja-JP" altLang="en-US" sz="1300" b="1" kern="1200" dirty="0">
                            <a:solidFill>
                              <a:srgbClr val="C00000"/>
                            </a:solidFill>
                            <a:latin typeface="ＭＳ Ｐゴシック"/>
                            <a:ea typeface="ＭＳ Ｐゴシック"/>
                            <a:cs typeface="+mn-cs"/>
                          </a:rPr>
                          <a:t>虐待事例の分析等</a:t>
                        </a:r>
                        <a:r>
                          <a:rPr kumimoji="1" lang="ja-JP" altLang="en-US" sz="1300" kern="1200" dirty="0">
                            <a:solidFill>
                              <a:prstClr val="black"/>
                            </a:solidFill>
                            <a:latin typeface="ＭＳ Ｐゴシック"/>
                            <a:ea typeface="ＭＳ Ｐゴシック"/>
                            <a:cs typeface="+mn-cs"/>
                          </a:rPr>
                          <a:t>を行う。</a:t>
                        </a:r>
                        <a:endParaRPr kumimoji="1" lang="en-US" altLang="ja-JP" sz="1300" kern="1200" dirty="0">
                          <a:solidFill>
                            <a:prstClr val="black"/>
                          </a:solidFill>
                          <a:latin typeface="ＭＳ Ｐゴシック"/>
                          <a:ea typeface="ＭＳ Ｐゴシック"/>
                          <a:cs typeface="+mn-cs"/>
                        </a:endParaRPr>
                      </a:p>
                    </p:txBody>
                  </p:sp>
                  <p:sp>
                    <p:nvSpPr>
                      <p:cNvPr id="76" name="角丸四角形 75"/>
                      <p:cNvSpPr/>
                      <p:nvPr/>
                    </p:nvSpPr>
                    <p:spPr>
                      <a:xfrm>
                        <a:off x="-142908" y="1857364"/>
                        <a:ext cx="1214446" cy="428628"/>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4000" indent="-457200" algn="ctr" rtl="0"/>
                        <a:r>
                          <a:rPr kumimoji="1" lang="ja-JP" altLang="en-US" sz="1300" b="1" u="sng" kern="1200" dirty="0">
                            <a:solidFill>
                              <a:prstClr val="black"/>
                            </a:solidFill>
                            <a:latin typeface="ＭＳ Ｐゴシック"/>
                            <a:ea typeface="ＭＳ Ｐゴシック"/>
                            <a:cs typeface="+mn-cs"/>
                          </a:rPr>
                          <a:t>（４）</a:t>
                        </a:r>
                        <a:r>
                          <a:rPr kumimoji="1" lang="zh-TW" altLang="en-US" sz="1300" b="1" u="sng" kern="1200" dirty="0">
                            <a:solidFill>
                              <a:prstClr val="black"/>
                            </a:solidFill>
                            <a:latin typeface="ＭＳ Ｐゴシック" pitchFamily="50" charset="-128"/>
                            <a:ea typeface="ＭＳ Ｐゴシック" pitchFamily="50" charset="-128"/>
                            <a:cs typeface="+mn-cs"/>
                          </a:rPr>
                          <a:t>専門性強化事業</a:t>
                        </a:r>
                        <a:endParaRPr kumimoji="1" lang="ja-JP" altLang="en-US" sz="1300" b="1" u="sng" kern="1200" dirty="0">
                          <a:solidFill>
                            <a:prstClr val="black"/>
                          </a:solidFill>
                          <a:latin typeface="ＭＳ Ｐゴシック" pitchFamily="50" charset="-128"/>
                          <a:ea typeface="ＭＳ Ｐゴシック" pitchFamily="50" charset="-128"/>
                          <a:cs typeface="+mn-cs"/>
                        </a:endParaRPr>
                      </a:p>
                    </p:txBody>
                  </p:sp>
                </p:grpSp>
                <p:sp>
                  <p:nvSpPr>
                    <p:cNvPr id="71" name="フローチャート : 組合せ 70"/>
                    <p:cNvSpPr/>
                    <p:nvPr/>
                  </p:nvSpPr>
                  <p:spPr>
                    <a:xfrm rot="16200000">
                      <a:off x="964380" y="3821909"/>
                      <a:ext cx="928694" cy="142876"/>
                    </a:xfrm>
                    <a:prstGeom prst="flowChartMerg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kumimoji="1" lang="ja-JP" altLang="en-US" kern="1200">
                        <a:solidFill>
                          <a:prstClr val="white"/>
                        </a:solidFill>
                        <a:latin typeface="ＭＳ Ｐゴシック"/>
                        <a:ea typeface="ＭＳ Ｐゴシック"/>
                        <a:cs typeface="+mn-cs"/>
                      </a:endParaRPr>
                    </a:p>
                  </p:txBody>
                </p:sp>
                <p:sp>
                  <p:nvSpPr>
                    <p:cNvPr id="69" name="フローチャート : 組合せ 68"/>
                    <p:cNvSpPr/>
                    <p:nvPr/>
                  </p:nvSpPr>
                  <p:spPr>
                    <a:xfrm rot="5400000">
                      <a:off x="7250925" y="3821909"/>
                      <a:ext cx="928694" cy="142876"/>
                    </a:xfrm>
                    <a:prstGeom prst="flowChartMerg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kumimoji="1" lang="ja-JP" altLang="en-US" kern="1200">
                        <a:solidFill>
                          <a:prstClr val="white"/>
                        </a:solidFill>
                        <a:latin typeface="ＭＳ Ｐゴシック"/>
                        <a:ea typeface="ＭＳ Ｐゴシック"/>
                        <a:cs typeface="+mn-cs"/>
                      </a:endParaRPr>
                    </a:p>
                  </p:txBody>
                </p:sp>
              </p:grpSp>
              <p:grpSp>
                <p:nvGrpSpPr>
                  <p:cNvPr id="12" name="グループ化 41"/>
                  <p:cNvGrpSpPr/>
                  <p:nvPr/>
                </p:nvGrpSpPr>
                <p:grpSpPr>
                  <a:xfrm>
                    <a:off x="357158" y="500042"/>
                    <a:ext cx="8429684" cy="1322231"/>
                    <a:chOff x="357158" y="500042"/>
                    <a:chExt cx="8429684" cy="1322231"/>
                  </a:xfrm>
                </p:grpSpPr>
                <p:sp>
                  <p:nvSpPr>
                    <p:cNvPr id="15" name="正方形/長方形 14"/>
                    <p:cNvSpPr/>
                    <p:nvPr/>
                  </p:nvSpPr>
                  <p:spPr>
                    <a:xfrm>
                      <a:off x="357158" y="500042"/>
                      <a:ext cx="8429684" cy="857256"/>
                    </a:xfrm>
                    <a:prstGeom prst="rect">
                      <a:avLst/>
                    </a:prstGeom>
                    <a:solidFill>
                      <a:srgbClr val="B7ECFF"/>
                    </a:solidFill>
                    <a:ln w="31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kumimoji="1" lang="ja-JP" altLang="en-US" kern="1200">
                        <a:solidFill>
                          <a:prstClr val="white"/>
                        </a:solidFill>
                        <a:latin typeface="ＭＳ Ｐゴシック"/>
                        <a:ea typeface="ＭＳ Ｐゴシック"/>
                        <a:cs typeface="+mn-cs"/>
                      </a:endParaRPr>
                    </a:p>
                  </p:txBody>
                </p:sp>
                <p:sp>
                  <p:nvSpPr>
                    <p:cNvPr id="50" name="角丸四角形 49"/>
                    <p:cNvSpPr/>
                    <p:nvPr/>
                  </p:nvSpPr>
                  <p:spPr>
                    <a:xfrm>
                      <a:off x="1000100" y="571480"/>
                      <a:ext cx="7143800" cy="714380"/>
                    </a:xfrm>
                    <a:prstGeom prst="roundRect">
                      <a:avLst/>
                    </a:prstGeom>
                    <a:solidFill>
                      <a:schemeClr val="bg1"/>
                    </a:solidFill>
                    <a:ln w="12700">
                      <a:solidFill>
                        <a:schemeClr val="tx1"/>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kumimoji="1" lang="ja-JP" altLang="en-US" kern="1200">
                        <a:solidFill>
                          <a:prstClr val="white"/>
                        </a:solidFill>
                        <a:latin typeface="ＭＳ Ｐゴシック"/>
                        <a:ea typeface="ＭＳ Ｐゴシック"/>
                        <a:cs typeface="+mn-cs"/>
                      </a:endParaRPr>
                    </a:p>
                  </p:txBody>
                </p:sp>
                <p:sp>
                  <p:nvSpPr>
                    <p:cNvPr id="58" name="角丸四角形 57"/>
                    <p:cNvSpPr/>
                    <p:nvPr/>
                  </p:nvSpPr>
                  <p:spPr>
                    <a:xfrm>
                      <a:off x="1142976" y="642918"/>
                      <a:ext cx="6786610" cy="285752"/>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kumimoji="1" lang="ja-JP" altLang="en-US" sz="1400" b="1" u="sng" kern="1200" dirty="0">
                          <a:solidFill>
                            <a:prstClr val="black"/>
                          </a:solidFill>
                          <a:latin typeface="ＭＳ Ｐゴシック"/>
                          <a:ea typeface="ＭＳ Ｐゴシック"/>
                          <a:cs typeface="+mn-cs"/>
                        </a:rPr>
                        <a:t>（１）</a:t>
                      </a:r>
                      <a:r>
                        <a:rPr kumimoji="1" lang="zh-TW" altLang="en-US" sz="1400" b="1" u="sng" kern="1200" dirty="0">
                          <a:solidFill>
                            <a:prstClr val="black"/>
                          </a:solidFill>
                          <a:latin typeface="ＭＳ Ｐゴシック" pitchFamily="50" charset="-128"/>
                          <a:ea typeface="ＭＳ Ｐゴシック" pitchFamily="50" charset="-128"/>
                          <a:cs typeface="+mn-cs"/>
                        </a:rPr>
                        <a:t>連携協力体制整備事業</a:t>
                      </a:r>
                      <a:endParaRPr kumimoji="1" lang="en-US" altLang="ja-JP" sz="1400" b="1" u="sng" kern="1200" dirty="0">
                        <a:solidFill>
                          <a:prstClr val="black"/>
                        </a:solidFill>
                        <a:latin typeface="ＭＳ Ｐゴシック" pitchFamily="50" charset="-128"/>
                        <a:ea typeface="ＭＳ Ｐゴシック" pitchFamily="50" charset="-128"/>
                        <a:cs typeface="+mn-cs"/>
                      </a:endParaRPr>
                    </a:p>
                  </p:txBody>
                </p:sp>
                <p:sp>
                  <p:nvSpPr>
                    <p:cNvPr id="59" name="正方形/長方形 58"/>
                    <p:cNvSpPr/>
                    <p:nvPr/>
                  </p:nvSpPr>
                  <p:spPr>
                    <a:xfrm>
                      <a:off x="1142976" y="928670"/>
                      <a:ext cx="6786610" cy="285752"/>
                    </a:xfrm>
                    <a:prstGeom prst="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a:r>
                        <a:rPr kumimoji="1" lang="ja-JP" altLang="en-US" sz="1300" kern="1200" dirty="0">
                          <a:solidFill>
                            <a:prstClr val="black"/>
                          </a:solidFill>
                          <a:latin typeface="ＭＳ Ｐゴシック"/>
                          <a:ea typeface="ＭＳ Ｐゴシック"/>
                          <a:cs typeface="+mn-cs"/>
                        </a:rPr>
                        <a:t>○　</a:t>
                      </a:r>
                      <a:r>
                        <a:rPr kumimoji="1" lang="ja-JP" altLang="en-US" sz="1300" b="1" kern="1200" dirty="0">
                          <a:solidFill>
                            <a:srgbClr val="C00000"/>
                          </a:solidFill>
                          <a:latin typeface="ＭＳ Ｐゴシック"/>
                          <a:ea typeface="ＭＳ Ｐゴシック"/>
                          <a:cs typeface="+mn-cs"/>
                        </a:rPr>
                        <a:t>地域における関係機関等の協力体制の整備・充実</a:t>
                      </a:r>
                      <a:r>
                        <a:rPr kumimoji="1" lang="ja-JP" altLang="en-US" sz="1300" kern="1200" dirty="0">
                          <a:solidFill>
                            <a:prstClr val="black"/>
                          </a:solidFill>
                          <a:latin typeface="ＭＳ Ｐゴシック"/>
                          <a:ea typeface="ＭＳ Ｐゴシック"/>
                          <a:cs typeface="+mn-cs"/>
                        </a:rPr>
                        <a:t>を図る。</a:t>
                      </a:r>
                      <a:endParaRPr kumimoji="1" lang="en-US" altLang="ja-JP" sz="1300" kern="1200" dirty="0">
                        <a:solidFill>
                          <a:prstClr val="black"/>
                        </a:solidFill>
                        <a:latin typeface="ＭＳ Ｐゴシック"/>
                        <a:ea typeface="ＭＳ Ｐゴシック"/>
                        <a:cs typeface="+mn-cs"/>
                      </a:endParaRPr>
                    </a:p>
                  </p:txBody>
                </p:sp>
                <p:sp>
                  <p:nvSpPr>
                    <p:cNvPr id="57" name="テキスト ボックス 56"/>
                    <p:cNvSpPr txBox="1"/>
                    <p:nvPr/>
                  </p:nvSpPr>
                  <p:spPr>
                    <a:xfrm rot="16200000">
                      <a:off x="4439259" y="366591"/>
                      <a:ext cx="384721" cy="2526643"/>
                    </a:xfrm>
                    <a:prstGeom prst="rect">
                      <a:avLst/>
                    </a:prstGeom>
                    <a:noFill/>
                  </p:spPr>
                  <p:txBody>
                    <a:bodyPr vert="vert" wrap="square" rtlCol="0">
                      <a:spAutoFit/>
                    </a:bodyPr>
                    <a:lstStyle/>
                    <a:p>
                      <a:pPr algn="l" rtl="0">
                        <a:defRPr/>
                      </a:pPr>
                      <a:endParaRPr kumimoji="1" lang="ja-JP" altLang="en-US" sz="1300" kern="1200" dirty="0">
                        <a:solidFill>
                          <a:prstClr val="black"/>
                        </a:solidFill>
                        <a:latin typeface="ＭＳ Ｐゴシック"/>
                        <a:ea typeface="ＭＳ Ｐゴシック"/>
                        <a:cs typeface="+mn-cs"/>
                      </a:endParaRPr>
                    </a:p>
                  </p:txBody>
                </p:sp>
              </p:grpSp>
            </p:grpSp>
          </p:grpSp>
          <p:sp>
            <p:nvSpPr>
              <p:cNvPr id="46" name="角丸四角形 45"/>
              <p:cNvSpPr/>
              <p:nvPr/>
            </p:nvSpPr>
            <p:spPr>
              <a:xfrm>
                <a:off x="3000364" y="6429396"/>
                <a:ext cx="3143272" cy="21431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marL="144000" indent="-457200" algn="ctr" rtl="0"/>
                <a:r>
                  <a:rPr kumimoji="1" lang="ja-JP" altLang="en-US" sz="1300" b="1" kern="1200" dirty="0">
                    <a:solidFill>
                      <a:prstClr val="black"/>
                    </a:solidFill>
                    <a:latin typeface="ＭＳ Ｐゴシック"/>
                    <a:ea typeface="ＭＳ Ｐゴシック"/>
                    <a:cs typeface="+mn-cs"/>
                  </a:rPr>
                  <a:t>⑤　その他地域の実情に応じて行う事業</a:t>
                </a:r>
              </a:p>
            </p:txBody>
          </p:sp>
        </p:grpSp>
        <p:sp>
          <p:nvSpPr>
            <p:cNvPr id="45" name="角丸四角形 44"/>
            <p:cNvSpPr/>
            <p:nvPr/>
          </p:nvSpPr>
          <p:spPr>
            <a:xfrm>
              <a:off x="2428860" y="2786058"/>
              <a:ext cx="4357718" cy="428628"/>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4000" indent="-457200" algn="ctr" rtl="0"/>
              <a:r>
                <a:rPr kumimoji="1" lang="ja-JP" altLang="en-US" sz="1400" b="1" u="sng" kern="1200" dirty="0">
                  <a:solidFill>
                    <a:prstClr val="black"/>
                  </a:solidFill>
                  <a:latin typeface="ＭＳ Ｐゴシック"/>
                  <a:ea typeface="ＭＳ Ｐゴシック"/>
                  <a:cs typeface="+mn-cs"/>
                </a:rPr>
                <a:t>（２）家庭訪問等個別支援事業</a:t>
              </a:r>
              <a:endParaRPr kumimoji="1" lang="en-US" altLang="ja-JP" sz="1400" b="1" u="sng" kern="1200" dirty="0">
                <a:solidFill>
                  <a:prstClr val="black"/>
                </a:solidFill>
                <a:latin typeface="ＭＳ Ｐゴシック"/>
                <a:ea typeface="ＭＳ Ｐゴシック"/>
                <a:cs typeface="+mn-cs"/>
              </a:endParaRPr>
            </a:p>
            <a:p>
              <a:pPr marL="144000" indent="-457200" algn="ctr" rtl="0"/>
              <a:r>
                <a:rPr kumimoji="1" lang="ja-JP" altLang="en-US" sz="1300" kern="1200" dirty="0">
                  <a:solidFill>
                    <a:prstClr val="black"/>
                  </a:solidFill>
                  <a:latin typeface="ＭＳ Ｐゴシック"/>
                  <a:ea typeface="ＭＳ Ｐゴシック"/>
                  <a:cs typeface="+mn-cs"/>
                </a:rPr>
                <a:t>（</a:t>
              </a:r>
              <a:r>
                <a:rPr kumimoji="1" lang="en-US" altLang="ja-JP" sz="1300" kern="1200" dirty="0">
                  <a:solidFill>
                    <a:prstClr val="black"/>
                  </a:solidFill>
                  <a:latin typeface="ＭＳ Ｐゴシック"/>
                  <a:ea typeface="ＭＳ Ｐゴシック"/>
                  <a:cs typeface="+mn-cs"/>
                </a:rPr>
                <a:t>※</a:t>
              </a:r>
              <a:r>
                <a:rPr kumimoji="1" lang="ja-JP" altLang="en-US" sz="1300" kern="1200" dirty="0">
                  <a:solidFill>
                    <a:prstClr val="black"/>
                  </a:solidFill>
                  <a:latin typeface="ＭＳ Ｐゴシック"/>
                  <a:ea typeface="ＭＳ Ｐゴシック"/>
                  <a:cs typeface="+mn-cs"/>
                </a:rPr>
                <a:t>①から⑤までの事業を適宜組み合わせて実施）</a:t>
              </a:r>
            </a:p>
          </p:txBody>
        </p:sp>
      </p:grpSp>
      <p:sp>
        <p:nvSpPr>
          <p:cNvPr id="52" name="テキスト ボックス 51"/>
          <p:cNvSpPr txBox="1"/>
          <p:nvPr/>
        </p:nvSpPr>
        <p:spPr>
          <a:xfrm>
            <a:off x="6785432" y="-22049"/>
            <a:ext cx="2140330" cy="276999"/>
          </a:xfrm>
          <a:prstGeom prst="rect">
            <a:avLst/>
          </a:prstGeom>
          <a:noFill/>
        </p:spPr>
        <p:txBody>
          <a:bodyPr wrap="none" rtlCol="0">
            <a:spAutoFit/>
          </a:bodyPr>
          <a:lstStyle/>
          <a:p>
            <a:pPr algn="l" rtl="0"/>
            <a:r>
              <a:rPr kumimoji="1" lang="ja-JP" altLang="en-US" sz="1200" kern="1200" dirty="0">
                <a:solidFill>
                  <a:prstClr val="black"/>
                </a:solidFill>
                <a:effectLst>
                  <a:outerShdw blurRad="38100" dist="38100" dir="2700000" algn="tl">
                    <a:srgbClr val="000000">
                      <a:alpha val="43137"/>
                    </a:srgbClr>
                  </a:outerShdw>
                </a:effectLst>
                <a:latin typeface="ＭＳ Ｐゴシック" pitchFamily="50" charset="-128"/>
                <a:ea typeface="ＭＳ Ｐゴシック" pitchFamily="50" charset="-128"/>
                <a:cs typeface="+mn-cs"/>
              </a:rPr>
              <a:t>平成</a:t>
            </a:r>
            <a:r>
              <a:rPr kumimoji="1" lang="en-US" altLang="ja-JP" sz="1200" kern="1200" dirty="0" smtClean="0">
                <a:solidFill>
                  <a:prstClr val="black"/>
                </a:solidFill>
                <a:effectLst>
                  <a:outerShdw blurRad="38100" dist="38100" dir="2700000" algn="tl">
                    <a:srgbClr val="000000">
                      <a:alpha val="43137"/>
                    </a:srgbClr>
                  </a:outerShdw>
                </a:effectLst>
                <a:latin typeface="ＭＳ Ｐゴシック" pitchFamily="50" charset="-128"/>
                <a:ea typeface="ＭＳ Ｐゴシック" pitchFamily="50" charset="-128"/>
                <a:cs typeface="+mn-cs"/>
              </a:rPr>
              <a:t>2</a:t>
            </a:r>
            <a:r>
              <a:rPr lang="en-US" altLang="ja-JP" sz="1200" dirty="0" smtClean="0">
                <a:solidFill>
                  <a:prstClr val="black"/>
                </a:solidFill>
                <a:effectLst>
                  <a:outerShdw blurRad="38100" dist="38100" dir="2700000" algn="tl">
                    <a:srgbClr val="000000">
                      <a:alpha val="43137"/>
                    </a:srgbClr>
                  </a:outerShdw>
                </a:effectLst>
                <a:latin typeface="ＭＳ Ｐゴシック" pitchFamily="50" charset="-128"/>
                <a:ea typeface="ＭＳ Ｐゴシック" pitchFamily="50" charset="-128"/>
              </a:rPr>
              <a:t>3</a:t>
            </a:r>
            <a:r>
              <a:rPr kumimoji="1" lang="ja-JP" altLang="en-US" sz="1200" kern="1200" dirty="0" smtClean="0">
                <a:solidFill>
                  <a:prstClr val="black"/>
                </a:solidFill>
                <a:effectLst>
                  <a:outerShdw blurRad="38100" dist="38100" dir="2700000" algn="tl">
                    <a:srgbClr val="000000">
                      <a:alpha val="43137"/>
                    </a:srgbClr>
                  </a:outerShdw>
                </a:effectLst>
                <a:latin typeface="ＭＳ Ｐゴシック" pitchFamily="50" charset="-128"/>
                <a:ea typeface="ＭＳ Ｐゴシック" pitchFamily="50" charset="-128"/>
                <a:cs typeface="+mn-cs"/>
              </a:rPr>
              <a:t>年度予算：</a:t>
            </a:r>
            <a:r>
              <a:rPr kumimoji="1" lang="en-US" altLang="ja-JP" sz="1200" kern="1200" dirty="0" smtClean="0">
                <a:solidFill>
                  <a:prstClr val="black"/>
                </a:solidFill>
                <a:effectLst>
                  <a:outerShdw blurRad="38100" dist="38100" dir="2700000" algn="tl">
                    <a:srgbClr val="000000">
                      <a:alpha val="43137"/>
                    </a:srgbClr>
                  </a:outerShdw>
                </a:effectLst>
                <a:latin typeface="ＭＳ Ｐゴシック" pitchFamily="50" charset="-128"/>
                <a:ea typeface="ＭＳ Ｐゴシック" pitchFamily="50" charset="-128"/>
                <a:cs typeface="+mn-cs"/>
              </a:rPr>
              <a:t>4</a:t>
            </a:r>
            <a:r>
              <a:rPr lang="en-US" altLang="ja-JP" sz="1200" dirty="0" smtClean="0">
                <a:solidFill>
                  <a:prstClr val="black"/>
                </a:solidFill>
                <a:effectLst>
                  <a:outerShdw blurRad="38100" dist="38100" dir="2700000" algn="tl">
                    <a:srgbClr val="000000">
                      <a:alpha val="43137"/>
                    </a:srgbClr>
                  </a:outerShdw>
                </a:effectLst>
                <a:latin typeface="ＭＳ Ｐゴシック" pitchFamily="50" charset="-128"/>
                <a:ea typeface="ＭＳ Ｐゴシック" pitchFamily="50" charset="-128"/>
              </a:rPr>
              <a:t>03</a:t>
            </a:r>
            <a:r>
              <a:rPr kumimoji="1" lang="en-US" altLang="ja-JP" sz="1200" kern="1200" dirty="0" smtClean="0">
                <a:solidFill>
                  <a:prstClr val="black"/>
                </a:solidFill>
                <a:effectLst>
                  <a:outerShdw blurRad="38100" dist="38100" dir="2700000" algn="tl">
                    <a:srgbClr val="000000">
                      <a:alpha val="43137"/>
                    </a:srgbClr>
                  </a:outerShdw>
                </a:effectLst>
                <a:latin typeface="ＭＳ Ｐゴシック" pitchFamily="50" charset="-128"/>
                <a:ea typeface="ＭＳ Ｐゴシック" pitchFamily="50" charset="-128"/>
                <a:cs typeface="+mn-cs"/>
              </a:rPr>
              <a:t>,</a:t>
            </a:r>
            <a:r>
              <a:rPr lang="en-US" altLang="ja-JP" sz="1200" dirty="0" smtClean="0">
                <a:solidFill>
                  <a:prstClr val="black"/>
                </a:solidFill>
                <a:effectLst>
                  <a:outerShdw blurRad="38100" dist="38100" dir="2700000" algn="tl">
                    <a:srgbClr val="000000">
                      <a:alpha val="43137"/>
                    </a:srgbClr>
                  </a:outerShdw>
                </a:effectLst>
                <a:latin typeface="ＭＳ Ｐゴシック" pitchFamily="50" charset="-128"/>
                <a:ea typeface="ＭＳ Ｐゴシック" pitchFamily="50" charset="-128"/>
              </a:rPr>
              <a:t>260</a:t>
            </a:r>
            <a:r>
              <a:rPr kumimoji="1" lang="ja-JP" altLang="en-US" sz="1200" kern="1200" dirty="0" smtClean="0">
                <a:solidFill>
                  <a:prstClr val="black"/>
                </a:solidFill>
                <a:effectLst>
                  <a:outerShdw blurRad="38100" dist="38100" dir="2700000" algn="tl">
                    <a:srgbClr val="000000">
                      <a:alpha val="43137"/>
                    </a:srgbClr>
                  </a:outerShdw>
                </a:effectLst>
                <a:latin typeface="ＭＳ Ｐゴシック" pitchFamily="50" charset="-128"/>
                <a:ea typeface="ＭＳ Ｐゴシック" pitchFamily="50" charset="-128"/>
                <a:cs typeface="+mn-cs"/>
              </a:rPr>
              <a:t>千円</a:t>
            </a:r>
            <a:endParaRPr kumimoji="1" lang="ja-JP" altLang="en-US" sz="1200" kern="1200" dirty="0">
              <a:solidFill>
                <a:prstClr val="black"/>
              </a:solidFill>
              <a:effectLst>
                <a:outerShdw blurRad="38100" dist="38100" dir="2700000" algn="tl">
                  <a:srgbClr val="000000">
                    <a:alpha val="43137"/>
                  </a:srgbClr>
                </a:outerShdw>
              </a:effectLst>
              <a:latin typeface="ＭＳ Ｐゴシック" pitchFamily="50" charset="-128"/>
              <a:ea typeface="ＭＳ Ｐゴシック" pitchFamily="50" charset="-128"/>
              <a:cs typeface="+mn-cs"/>
            </a:endParaRPr>
          </a:p>
        </p:txBody>
      </p:sp>
      <p:sp>
        <p:nvSpPr>
          <p:cNvPr id="53" name="テキスト ボックス 52"/>
          <p:cNvSpPr txBox="1"/>
          <p:nvPr/>
        </p:nvSpPr>
        <p:spPr>
          <a:xfrm>
            <a:off x="4675" y="6500834"/>
            <a:ext cx="7039106" cy="415498"/>
          </a:xfrm>
          <a:prstGeom prst="rect">
            <a:avLst/>
          </a:prstGeom>
          <a:noFill/>
        </p:spPr>
        <p:txBody>
          <a:bodyPr wrap="none" rtlCol="0">
            <a:spAutoFit/>
          </a:bodyPr>
          <a:lstStyle/>
          <a:p>
            <a:pPr algn="l" rtl="0"/>
            <a:r>
              <a:rPr kumimoji="1" lang="en-US" altLang="ja-JP" sz="1050" kern="1200" dirty="0">
                <a:solidFill>
                  <a:prstClr val="black"/>
                </a:solidFill>
                <a:latin typeface="ＭＳ Ｐゴシック" pitchFamily="50" charset="-128"/>
                <a:ea typeface="ＭＳ Ｐゴシック" pitchFamily="50" charset="-128"/>
                <a:cs typeface="+mn-cs"/>
              </a:rPr>
              <a:t>※</a:t>
            </a:r>
            <a:r>
              <a:rPr kumimoji="1" lang="ja-JP" altLang="en-US" sz="1050" kern="1200" dirty="0">
                <a:solidFill>
                  <a:prstClr val="black"/>
                </a:solidFill>
                <a:latin typeface="ＭＳ Ｐゴシック" pitchFamily="50" charset="-128"/>
                <a:ea typeface="ＭＳ Ｐゴシック" pitchFamily="50" charset="-128"/>
                <a:cs typeface="+mn-cs"/>
              </a:rPr>
              <a:t>　障害者虐待防止・権利擁護事業（平成</a:t>
            </a:r>
            <a:r>
              <a:rPr kumimoji="1" lang="en-US" altLang="ja-JP" sz="1050" kern="1200" dirty="0" smtClean="0">
                <a:solidFill>
                  <a:prstClr val="black"/>
                </a:solidFill>
                <a:latin typeface="ＭＳ Ｐゴシック" pitchFamily="50" charset="-128"/>
                <a:ea typeface="ＭＳ Ｐゴシック" pitchFamily="50" charset="-128"/>
                <a:cs typeface="+mn-cs"/>
              </a:rPr>
              <a:t>23</a:t>
            </a:r>
            <a:r>
              <a:rPr kumimoji="1" lang="ja-JP" altLang="en-US" sz="1050" kern="1200" dirty="0" smtClean="0">
                <a:solidFill>
                  <a:prstClr val="black"/>
                </a:solidFill>
                <a:latin typeface="ＭＳ Ｐゴシック" pitchFamily="50" charset="-128"/>
                <a:ea typeface="ＭＳ Ｐゴシック" pitchFamily="50" charset="-128"/>
                <a:cs typeface="+mn-cs"/>
              </a:rPr>
              <a:t>年度予算：</a:t>
            </a:r>
            <a:r>
              <a:rPr kumimoji="1" lang="en-US" altLang="ja-JP" sz="1050" kern="1200" dirty="0" smtClean="0">
                <a:solidFill>
                  <a:prstClr val="black"/>
                </a:solidFill>
                <a:latin typeface="ＭＳ Ｐゴシック" pitchFamily="50" charset="-128"/>
                <a:ea typeface="ＭＳ Ｐゴシック" pitchFamily="50" charset="-128"/>
                <a:cs typeface="+mn-cs"/>
              </a:rPr>
              <a:t>3,450</a:t>
            </a:r>
            <a:r>
              <a:rPr kumimoji="1" lang="ja-JP" altLang="en-US" sz="1050" kern="1200" dirty="0" smtClean="0">
                <a:solidFill>
                  <a:prstClr val="black"/>
                </a:solidFill>
                <a:latin typeface="ＭＳ Ｐゴシック" pitchFamily="50" charset="-128"/>
                <a:ea typeface="ＭＳ Ｐゴシック" pitchFamily="50" charset="-128"/>
                <a:cs typeface="+mn-cs"/>
              </a:rPr>
              <a:t>千円</a:t>
            </a:r>
            <a:r>
              <a:rPr kumimoji="1" lang="ja-JP" altLang="en-US" sz="1050" kern="1200" dirty="0" smtClean="0">
                <a:solidFill>
                  <a:prstClr val="black"/>
                </a:solidFill>
                <a:latin typeface="ＭＳ Ｐゴシック" pitchFamily="50" charset="-128"/>
                <a:ea typeface="ＭＳ Ｐゴシック" pitchFamily="50" charset="-128"/>
                <a:cs typeface="+mn-cs"/>
              </a:rPr>
              <a:t>）</a:t>
            </a:r>
            <a:endParaRPr lang="en-US" altLang="ja-JP" sz="1050" dirty="0" smtClean="0">
              <a:solidFill>
                <a:prstClr val="black"/>
              </a:solidFill>
              <a:latin typeface="ＭＳ Ｐゴシック" pitchFamily="50" charset="-128"/>
              <a:ea typeface="ＭＳ Ｐゴシック" pitchFamily="50" charset="-128"/>
            </a:endParaRPr>
          </a:p>
          <a:p>
            <a:pPr algn="l" rtl="0"/>
            <a:r>
              <a:rPr kumimoji="1" lang="ja-JP" altLang="en-US" sz="1050" kern="1200" dirty="0" smtClean="0">
                <a:solidFill>
                  <a:prstClr val="black"/>
                </a:solidFill>
                <a:latin typeface="ＭＳ Ｐゴシック" pitchFamily="50" charset="-128"/>
                <a:ea typeface="ＭＳ Ｐゴシック" pitchFamily="50" charset="-128"/>
                <a:cs typeface="+mn-cs"/>
              </a:rPr>
              <a:t>　</a:t>
            </a:r>
            <a:r>
              <a:rPr kumimoji="1" lang="ja-JP" altLang="en-US" sz="1050" kern="1200" dirty="0" smtClean="0">
                <a:solidFill>
                  <a:prstClr val="black"/>
                </a:solidFill>
                <a:latin typeface="ＭＳ Ｐゴシック" pitchFamily="50" charset="-128"/>
                <a:ea typeface="ＭＳ Ｐゴシック" pitchFamily="50" charset="-128"/>
                <a:cs typeface="+mn-cs"/>
              </a:rPr>
              <a:t>　 国</a:t>
            </a:r>
            <a:r>
              <a:rPr kumimoji="1" lang="ja-JP" altLang="en-US" sz="1050" kern="1200" dirty="0">
                <a:solidFill>
                  <a:prstClr val="black"/>
                </a:solidFill>
                <a:latin typeface="ＭＳ Ｐゴシック" pitchFamily="50" charset="-128"/>
                <a:ea typeface="ＭＳ Ｐゴシック" pitchFamily="50" charset="-128"/>
                <a:cs typeface="+mn-cs"/>
              </a:rPr>
              <a:t>において、障害者の虐待防止や権利擁護に関して各都道府県で指導的役割を担う者を養成するための研修を実施。</a:t>
            </a: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クール">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クラシック">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2DA299AC048A4B8EA9C1D19079C1A32200857CEC31F7DB64479A3041EA090BB410" ma:contentTypeVersion="2" ma:contentTypeDescription="" ma:contentTypeScope="" ma:versionID="e5df340b6b9784a1872fa909cb10d66c">
  <xsd:schema xmlns:xsd="http://www.w3.org/2001/XMLSchema" xmlns:p="http://schemas.microsoft.com/office/2006/metadata/properties" xmlns:ns2="8B97BE19-CDDD-400E-817A-CFDD13F7EC12" targetNamespace="http://schemas.microsoft.com/office/2006/metadata/properties" ma:root="true" ma:fieldsID="6dfb103be64c84caafc238fb89ca001b" ns2:_="">
    <xsd:import namespace="8B97BE19-CDDD-400E-817A-CFDD13F7EC12"/>
    <xsd:element name="properties">
      <xsd:complexType>
        <xsd:sequence>
          <xsd:element name="documentManagement">
            <xsd:complexType>
              <xsd:all>
                <xsd:element ref="ns2:ClassLarge" minOccurs="0"/>
                <xsd:element ref="ns2:ClassMedium" minOccurs="0"/>
                <xsd:element ref="ns2:ClassSmall" minOccurs="0"/>
                <xsd:element ref="ns2:GyoseiFile" minOccurs="0"/>
                <xsd:element ref="ns2:CreatedBy" minOccurs="0"/>
                <xsd:element ref="ns2:PreservationPeriod" minOccurs="0"/>
                <xsd:element ref="ns2:PreservationPeriodExpire" minOccurs="0"/>
                <xsd:element ref="ns2:CreatedDate" minOccurs="0"/>
                <xsd:element ref="ns2:FixationStatus" minOccurs="0"/>
                <xsd:element ref="ns2:EditorWithSpace" minOccurs="0"/>
              </xsd:all>
            </xsd:complexType>
          </xsd:element>
        </xsd:sequence>
      </xsd:complexType>
    </xsd:element>
  </xsd:schema>
  <xsd:schema xmlns:xsd="http://www.w3.org/2001/XMLSchema" xmlns:dms="http://schemas.microsoft.com/office/2006/documentManagement/types" targetNamespace="8B97BE19-CDDD-400E-817A-CFDD13F7EC12" elementFormDefault="qualified">
    <xsd:import namespace="http://schemas.microsoft.com/office/2006/documentManagement/types"/>
    <xsd:element name="ClassLarge" ma:index="8" nillable="true" ma:displayName="大分類" ma:hidden="true" ma:internalName="ClassLarge" ma:readOnly="true">
      <xsd:simpleType>
        <xsd:restriction base="dms:Unknown"/>
      </xsd:simpleType>
    </xsd:element>
    <xsd:element name="ClassMedium" ma:index="9" nillable="true" ma:displayName="中分類" ma:hidden="true" ma:internalName="ClassMedium" ma:readOnly="true">
      <xsd:simpleType>
        <xsd:restriction base="dms:Unknown"/>
      </xsd:simpleType>
    </xsd:element>
    <xsd:element name="ClassSmall" ma:index="10" nillable="true" ma:displayName="小分類" ma:hidden="true" ma:internalName="ClassSmall" ma:readOnly="true">
      <xsd:simpleType>
        <xsd:restriction base="dms:Unknown"/>
      </xsd:simpleType>
    </xsd:element>
    <xsd:element name="GyoseiFile" ma:index="11" nillable="true" ma:displayName="行政文書ファイル名" ma:hidden="true" ma:internalName="GyoseiFile" ma:readOnly="true">
      <xsd:simpleType>
        <xsd:restriction base="dms:Unknown"/>
      </xsd:simpleType>
    </xsd:element>
    <xsd:element name="CreatedBy" ma:index="12" nillable="true" ma:displayName="作成課/係・作成者" ma:hidden="true" ma:internalName="CreatedBy" ma:readOnly="true">
      <xsd:simpleType>
        <xsd:restriction base="dms:Unknown"/>
      </xsd:simpleType>
    </xsd:element>
    <xsd:element name="PreservationPeriod" ma:index="13" nillable="true" ma:displayName="保存期間" ma:hidden="true" ma:internalName="PreservationPeriod" ma:readOnly="true">
      <xsd:simpleType>
        <xsd:restriction base="dms:Unknown"/>
      </xsd:simpleType>
    </xsd:element>
    <xsd:element name="PreservationPeriodExpire" ma:index="14" nillable="true" ma:displayName="保存期間満了時期" ma:format="DateOnly" ma:hidden="true" ma:internalName="PreservationPeriodExpire" ma:readOnly="true">
      <xsd:simpleType>
        <xsd:restriction base="dms:Unknown"/>
      </xsd:simpleType>
    </xsd:element>
    <xsd:element name="CreatedDate" ma:index="15" nillable="true" ma:displayName="作成年月日" ma:hidden="true" ma:internalName="CreatedDate" ma:readOnly="true">
      <xsd:simpleType>
        <xsd:restriction base="dms:Unknown"/>
      </xsd:simpleType>
    </xsd:element>
    <xsd:element name="FixationStatus" ma:index="16" nillable="true" ma:displayName="確定状況" ma:hidden="true" ma:internalName="FixationStatus" ma:readOnly="true">
      <xsd:simpleType>
        <xsd:restriction base="dms:Unknown"/>
      </xsd:simpleType>
    </xsd:element>
    <xsd:element name="EditorWithSpace" ma:index="18" nillable="true" ma:displayName="更新者　　　　　　" ma:hidden="true" ma:internalName="EditorWithSpace"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ma:readOnly="true"/>
        <xsd:element ref="dc:title" minOccurs="0" maxOccurs="1" ma:index="17" ma:displayName="タイトル" ma:readOnly="tru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C20AFA-CACF-4C2C-8B39-7D6E4E3E4209}">
  <ds:schemaRefs>
    <ds:schemaRef ds:uri="http://schemas.microsoft.com/sharepoint/v3/contenttype/forms"/>
  </ds:schemaRefs>
</ds:datastoreItem>
</file>

<file path=customXml/itemProps2.xml><?xml version="1.0" encoding="utf-8"?>
<ds:datastoreItem xmlns:ds="http://schemas.openxmlformats.org/officeDocument/2006/customXml" ds:itemID="{DA9DA8AB-9A68-41EA-8B4B-D51718E687A8}">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8B97BE19-CDDD-400E-817A-CFDD13F7EC12"/>
    <ds:schemaRef ds:uri="http://schemas.openxmlformats.org/package/2006/metadata/core-properties"/>
  </ds:schemaRefs>
</ds:datastoreItem>
</file>

<file path=customXml/itemProps3.xml><?xml version="1.0" encoding="utf-8"?>
<ds:datastoreItem xmlns:ds="http://schemas.openxmlformats.org/officeDocument/2006/customXml" ds:itemID="{142D1AAE-8E67-4608-BB5B-D9831B77F4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B97BE19-CDDD-400E-817A-CFDD13F7EC12"/>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557</TotalTime>
  <Words>135</Words>
  <Application>Microsoft Office PowerPoint</Application>
  <PresentationFormat>画面に合わせる (4:3)</PresentationFormat>
  <Paragraphs>53</Paragraphs>
  <Slides>2</Slides>
  <Notes>0</Notes>
  <HiddenSlides>0</HiddenSlides>
  <MMClips>0</MMClips>
  <ScaleCrop>false</ScaleCrop>
  <HeadingPairs>
    <vt:vector size="4" baseType="variant">
      <vt:variant>
        <vt:lpstr>テーマ</vt:lpstr>
      </vt:variant>
      <vt:variant>
        <vt:i4>2</vt:i4>
      </vt:variant>
      <vt:variant>
        <vt:lpstr>スライド タイトル</vt:lpstr>
      </vt:variant>
      <vt:variant>
        <vt:i4>2</vt:i4>
      </vt:variant>
    </vt:vector>
  </HeadingPairs>
  <TitlesOfParts>
    <vt:vector size="4" baseType="lpstr">
      <vt:lpstr>Office テーマ</vt:lpstr>
      <vt:lpstr>1_Office テーマ</vt:lpstr>
      <vt:lpstr>スライド 1</vt:lpstr>
      <vt:lpstr>スライド 2</vt:lpstr>
    </vt:vector>
  </TitlesOfParts>
  <Company>厚生労働省</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障害者の虐待防止の取組について</dc:title>
  <dc:creator>厚生労働省ネットワークシステム</dc:creator>
  <cp:lastModifiedBy>厚生労働省ネットワークシステム</cp:lastModifiedBy>
  <cp:revision>90</cp:revision>
  <dcterms:created xsi:type="dcterms:W3CDTF">2010-04-15T10:57:34Z</dcterms:created>
  <dcterms:modified xsi:type="dcterms:W3CDTF">2011-04-12T01:38:03Z</dcterms:modified>
</cp:coreProperties>
</file>