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Masters/slideMaster9.xml" ContentType="application/vnd.openxmlformats-officedocument.presentationml.slideMaster+xml"/>
  <Override PartName="/ppt/slideMasters/slideMaster10.xml" ContentType="application/vnd.openxmlformats-officedocument.presentationml.slideMaster+xml"/>
  <Override PartName="/ppt/slideMasters/slideMaster11.xml" ContentType="application/vnd.openxmlformats-officedocument.presentationml.slideMaster+xml"/>
  <Override PartName="/ppt/slideMasters/slideMaster12.xml" ContentType="application/vnd.openxmlformats-officedocument.presentationml.slideMaster+xml"/>
  <Override PartName="/ppt/slideMasters/slideMaster13.xml" ContentType="application/vnd.openxmlformats-officedocument.presentationml.slideMaster+xml"/>
  <Override PartName="/ppt/slideMasters/slideMaster14.xml" ContentType="application/vnd.openxmlformats-officedocument.presentationml.slideMaster+xml"/>
  <Override PartName="/ppt/slideMasters/slideMaster15.xml" ContentType="application/vnd.openxmlformats-officedocument.presentationml.slideMaster+xml"/>
  <Override PartName="/ppt/slideMasters/slideMaster16.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theme/theme3.xml" ContentType="application/vnd.openxmlformats-officedocument.theme+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theme/theme4.xml" ContentType="application/vnd.openxmlformats-officedocument.theme+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theme/theme5.xml" ContentType="application/vnd.openxmlformats-officedocument.theme+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theme/theme6.xml" ContentType="application/vnd.openxmlformats-officedocument.theme+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slideLayouts/slideLayout73.xml" ContentType="application/vnd.openxmlformats-officedocument.presentationml.slideLayout+xml"/>
  <Override PartName="/ppt/slideLayouts/slideLayout74.xml" ContentType="application/vnd.openxmlformats-officedocument.presentationml.slideLayout+xml"/>
  <Override PartName="/ppt/slideLayouts/slideLayout75.xml" ContentType="application/vnd.openxmlformats-officedocument.presentationml.slideLayout+xml"/>
  <Override PartName="/ppt/slideLayouts/slideLayout76.xml" ContentType="application/vnd.openxmlformats-officedocument.presentationml.slideLayout+xml"/>
  <Override PartName="/ppt/slideLayouts/slideLayout77.xml" ContentType="application/vnd.openxmlformats-officedocument.presentationml.slideLayout+xml"/>
  <Override PartName="/ppt/slideLayouts/slideLayout78.xml" ContentType="application/vnd.openxmlformats-officedocument.presentationml.slideLayout+xml"/>
  <Override PartName="/ppt/theme/theme7.xml" ContentType="application/vnd.openxmlformats-officedocument.theme+xml"/>
  <Override PartName="/ppt/slideLayouts/slideLayout79.xml" ContentType="application/vnd.openxmlformats-officedocument.presentationml.slideLayout+xml"/>
  <Override PartName="/ppt/slideLayouts/slideLayout80.xml" ContentType="application/vnd.openxmlformats-officedocument.presentationml.slideLayout+xml"/>
  <Override PartName="/ppt/slideLayouts/slideLayout81.xml" ContentType="application/vnd.openxmlformats-officedocument.presentationml.slideLayout+xml"/>
  <Override PartName="/ppt/slideLayouts/slideLayout82.xml" ContentType="application/vnd.openxmlformats-officedocument.presentationml.slideLayout+xml"/>
  <Override PartName="/ppt/slideLayouts/slideLayout83.xml" ContentType="application/vnd.openxmlformats-officedocument.presentationml.slideLayout+xml"/>
  <Override PartName="/ppt/slideLayouts/slideLayout84.xml" ContentType="application/vnd.openxmlformats-officedocument.presentationml.slideLayout+xml"/>
  <Override PartName="/ppt/slideLayouts/slideLayout85.xml" ContentType="application/vnd.openxmlformats-officedocument.presentationml.slideLayout+xml"/>
  <Override PartName="/ppt/slideLayouts/slideLayout86.xml" ContentType="application/vnd.openxmlformats-officedocument.presentationml.slideLayout+xml"/>
  <Override PartName="/ppt/slideLayouts/slideLayout87.xml" ContentType="application/vnd.openxmlformats-officedocument.presentationml.slideLayout+xml"/>
  <Override PartName="/ppt/slideLayouts/slideLayout88.xml" ContentType="application/vnd.openxmlformats-officedocument.presentationml.slideLayout+xml"/>
  <Override PartName="/ppt/slideLayouts/slideLayout89.xml" ContentType="application/vnd.openxmlformats-officedocument.presentationml.slideLayout+xml"/>
  <Override PartName="/ppt/theme/theme8.xml" ContentType="application/vnd.openxmlformats-officedocument.theme+xml"/>
  <Override PartName="/ppt/slideLayouts/slideLayout90.xml" ContentType="application/vnd.openxmlformats-officedocument.presentationml.slideLayout+xml"/>
  <Override PartName="/ppt/slideLayouts/slideLayout91.xml" ContentType="application/vnd.openxmlformats-officedocument.presentationml.slideLayout+xml"/>
  <Override PartName="/ppt/slideLayouts/slideLayout92.xml" ContentType="application/vnd.openxmlformats-officedocument.presentationml.slideLayout+xml"/>
  <Override PartName="/ppt/slideLayouts/slideLayout93.xml" ContentType="application/vnd.openxmlformats-officedocument.presentationml.slideLayout+xml"/>
  <Override PartName="/ppt/slideLayouts/slideLayout94.xml" ContentType="application/vnd.openxmlformats-officedocument.presentationml.slideLayout+xml"/>
  <Override PartName="/ppt/slideLayouts/slideLayout95.xml" ContentType="application/vnd.openxmlformats-officedocument.presentationml.slideLayout+xml"/>
  <Override PartName="/ppt/slideLayouts/slideLayout96.xml" ContentType="application/vnd.openxmlformats-officedocument.presentationml.slideLayout+xml"/>
  <Override PartName="/ppt/slideLayouts/slideLayout97.xml" ContentType="application/vnd.openxmlformats-officedocument.presentationml.slideLayout+xml"/>
  <Override PartName="/ppt/slideLayouts/slideLayout98.xml" ContentType="application/vnd.openxmlformats-officedocument.presentationml.slideLayout+xml"/>
  <Override PartName="/ppt/slideLayouts/slideLayout99.xml" ContentType="application/vnd.openxmlformats-officedocument.presentationml.slideLayout+xml"/>
  <Override PartName="/ppt/slideLayouts/slideLayout100.xml" ContentType="application/vnd.openxmlformats-officedocument.presentationml.slideLayout+xml"/>
  <Override PartName="/ppt/theme/theme9.xml" ContentType="application/vnd.openxmlformats-officedocument.theme+xml"/>
  <Override PartName="/ppt/slideLayouts/slideLayout101.xml" ContentType="application/vnd.openxmlformats-officedocument.presentationml.slideLayout+xml"/>
  <Override PartName="/ppt/slideLayouts/slideLayout102.xml" ContentType="application/vnd.openxmlformats-officedocument.presentationml.slideLayout+xml"/>
  <Override PartName="/ppt/slideLayouts/slideLayout103.xml" ContentType="application/vnd.openxmlformats-officedocument.presentationml.slideLayout+xml"/>
  <Override PartName="/ppt/slideLayouts/slideLayout104.xml" ContentType="application/vnd.openxmlformats-officedocument.presentationml.slideLayout+xml"/>
  <Override PartName="/ppt/slideLayouts/slideLayout105.xml" ContentType="application/vnd.openxmlformats-officedocument.presentationml.slideLayout+xml"/>
  <Override PartName="/ppt/slideLayouts/slideLayout106.xml" ContentType="application/vnd.openxmlformats-officedocument.presentationml.slideLayout+xml"/>
  <Override PartName="/ppt/slideLayouts/slideLayout107.xml" ContentType="application/vnd.openxmlformats-officedocument.presentationml.slideLayout+xml"/>
  <Override PartName="/ppt/slideLayouts/slideLayout108.xml" ContentType="application/vnd.openxmlformats-officedocument.presentationml.slideLayout+xml"/>
  <Override PartName="/ppt/slideLayouts/slideLayout109.xml" ContentType="application/vnd.openxmlformats-officedocument.presentationml.slideLayout+xml"/>
  <Override PartName="/ppt/slideLayouts/slideLayout110.xml" ContentType="application/vnd.openxmlformats-officedocument.presentationml.slideLayout+xml"/>
  <Override PartName="/ppt/slideLayouts/slideLayout111.xml" ContentType="application/vnd.openxmlformats-officedocument.presentationml.slideLayout+xml"/>
  <Override PartName="/ppt/theme/theme10.xml" ContentType="application/vnd.openxmlformats-officedocument.theme+xml"/>
  <Override PartName="/ppt/slideLayouts/slideLayout112.xml" ContentType="application/vnd.openxmlformats-officedocument.presentationml.slideLayout+xml"/>
  <Override PartName="/ppt/slideLayouts/slideLayout113.xml" ContentType="application/vnd.openxmlformats-officedocument.presentationml.slideLayout+xml"/>
  <Override PartName="/ppt/slideLayouts/slideLayout114.xml" ContentType="application/vnd.openxmlformats-officedocument.presentationml.slideLayout+xml"/>
  <Override PartName="/ppt/slideLayouts/slideLayout115.xml" ContentType="application/vnd.openxmlformats-officedocument.presentationml.slideLayout+xml"/>
  <Override PartName="/ppt/slideLayouts/slideLayout116.xml" ContentType="application/vnd.openxmlformats-officedocument.presentationml.slideLayout+xml"/>
  <Override PartName="/ppt/slideLayouts/slideLayout117.xml" ContentType="application/vnd.openxmlformats-officedocument.presentationml.slideLayout+xml"/>
  <Override PartName="/ppt/slideLayouts/slideLayout118.xml" ContentType="application/vnd.openxmlformats-officedocument.presentationml.slideLayout+xml"/>
  <Override PartName="/ppt/slideLayouts/slideLayout119.xml" ContentType="application/vnd.openxmlformats-officedocument.presentationml.slideLayout+xml"/>
  <Override PartName="/ppt/slideLayouts/slideLayout120.xml" ContentType="application/vnd.openxmlformats-officedocument.presentationml.slideLayout+xml"/>
  <Override PartName="/ppt/slideLayouts/slideLayout121.xml" ContentType="application/vnd.openxmlformats-officedocument.presentationml.slideLayout+xml"/>
  <Override PartName="/ppt/slideLayouts/slideLayout122.xml" ContentType="application/vnd.openxmlformats-officedocument.presentationml.slideLayout+xml"/>
  <Override PartName="/ppt/theme/theme11.xml" ContentType="application/vnd.openxmlformats-officedocument.theme+xml"/>
  <Override PartName="/ppt/slideLayouts/slideLayout123.xml" ContentType="application/vnd.openxmlformats-officedocument.presentationml.slideLayout+xml"/>
  <Override PartName="/ppt/slideLayouts/slideLayout124.xml" ContentType="application/vnd.openxmlformats-officedocument.presentationml.slideLayout+xml"/>
  <Override PartName="/ppt/slideLayouts/slideLayout125.xml" ContentType="application/vnd.openxmlformats-officedocument.presentationml.slideLayout+xml"/>
  <Override PartName="/ppt/slideLayouts/slideLayout126.xml" ContentType="application/vnd.openxmlformats-officedocument.presentationml.slideLayout+xml"/>
  <Override PartName="/ppt/slideLayouts/slideLayout127.xml" ContentType="application/vnd.openxmlformats-officedocument.presentationml.slideLayout+xml"/>
  <Override PartName="/ppt/slideLayouts/slideLayout128.xml" ContentType="application/vnd.openxmlformats-officedocument.presentationml.slideLayout+xml"/>
  <Override PartName="/ppt/slideLayouts/slideLayout129.xml" ContentType="application/vnd.openxmlformats-officedocument.presentationml.slideLayout+xml"/>
  <Override PartName="/ppt/slideLayouts/slideLayout130.xml" ContentType="application/vnd.openxmlformats-officedocument.presentationml.slideLayout+xml"/>
  <Override PartName="/ppt/slideLayouts/slideLayout131.xml" ContentType="application/vnd.openxmlformats-officedocument.presentationml.slideLayout+xml"/>
  <Override PartName="/ppt/slideLayouts/slideLayout132.xml" ContentType="application/vnd.openxmlformats-officedocument.presentationml.slideLayout+xml"/>
  <Override PartName="/ppt/slideLayouts/slideLayout133.xml" ContentType="application/vnd.openxmlformats-officedocument.presentationml.slideLayout+xml"/>
  <Override PartName="/ppt/theme/theme12.xml" ContentType="application/vnd.openxmlformats-officedocument.theme+xml"/>
  <Override PartName="/ppt/slideLayouts/slideLayout134.xml" ContentType="application/vnd.openxmlformats-officedocument.presentationml.slideLayout+xml"/>
  <Override PartName="/ppt/slideLayouts/slideLayout135.xml" ContentType="application/vnd.openxmlformats-officedocument.presentationml.slideLayout+xml"/>
  <Override PartName="/ppt/slideLayouts/slideLayout136.xml" ContentType="application/vnd.openxmlformats-officedocument.presentationml.slideLayout+xml"/>
  <Override PartName="/ppt/slideLayouts/slideLayout137.xml" ContentType="application/vnd.openxmlformats-officedocument.presentationml.slideLayout+xml"/>
  <Override PartName="/ppt/slideLayouts/slideLayout138.xml" ContentType="application/vnd.openxmlformats-officedocument.presentationml.slideLayout+xml"/>
  <Override PartName="/ppt/slideLayouts/slideLayout139.xml" ContentType="application/vnd.openxmlformats-officedocument.presentationml.slideLayout+xml"/>
  <Override PartName="/ppt/slideLayouts/slideLayout140.xml" ContentType="application/vnd.openxmlformats-officedocument.presentationml.slideLayout+xml"/>
  <Override PartName="/ppt/slideLayouts/slideLayout141.xml" ContentType="application/vnd.openxmlformats-officedocument.presentationml.slideLayout+xml"/>
  <Override PartName="/ppt/slideLayouts/slideLayout142.xml" ContentType="application/vnd.openxmlformats-officedocument.presentationml.slideLayout+xml"/>
  <Override PartName="/ppt/slideLayouts/slideLayout143.xml" ContentType="application/vnd.openxmlformats-officedocument.presentationml.slideLayout+xml"/>
  <Override PartName="/ppt/slideLayouts/slideLayout144.xml" ContentType="application/vnd.openxmlformats-officedocument.presentationml.slideLayout+xml"/>
  <Override PartName="/ppt/theme/theme13.xml" ContentType="application/vnd.openxmlformats-officedocument.theme+xml"/>
  <Override PartName="/ppt/slideLayouts/slideLayout145.xml" ContentType="application/vnd.openxmlformats-officedocument.presentationml.slideLayout+xml"/>
  <Override PartName="/ppt/slideLayouts/slideLayout146.xml" ContentType="application/vnd.openxmlformats-officedocument.presentationml.slideLayout+xml"/>
  <Override PartName="/ppt/slideLayouts/slideLayout147.xml" ContentType="application/vnd.openxmlformats-officedocument.presentationml.slideLayout+xml"/>
  <Override PartName="/ppt/slideLayouts/slideLayout148.xml" ContentType="application/vnd.openxmlformats-officedocument.presentationml.slideLayout+xml"/>
  <Override PartName="/ppt/slideLayouts/slideLayout149.xml" ContentType="application/vnd.openxmlformats-officedocument.presentationml.slideLayout+xml"/>
  <Override PartName="/ppt/slideLayouts/slideLayout150.xml" ContentType="application/vnd.openxmlformats-officedocument.presentationml.slideLayout+xml"/>
  <Override PartName="/ppt/slideLayouts/slideLayout151.xml" ContentType="application/vnd.openxmlformats-officedocument.presentationml.slideLayout+xml"/>
  <Override PartName="/ppt/slideLayouts/slideLayout152.xml" ContentType="application/vnd.openxmlformats-officedocument.presentationml.slideLayout+xml"/>
  <Override PartName="/ppt/slideLayouts/slideLayout153.xml" ContentType="application/vnd.openxmlformats-officedocument.presentationml.slideLayout+xml"/>
  <Override PartName="/ppt/slideLayouts/slideLayout154.xml" ContentType="application/vnd.openxmlformats-officedocument.presentationml.slideLayout+xml"/>
  <Override PartName="/ppt/slideLayouts/slideLayout155.xml" ContentType="application/vnd.openxmlformats-officedocument.presentationml.slideLayout+xml"/>
  <Override PartName="/ppt/theme/theme14.xml" ContentType="application/vnd.openxmlformats-officedocument.theme+xml"/>
  <Override PartName="/ppt/slideLayouts/slideLayout156.xml" ContentType="application/vnd.openxmlformats-officedocument.presentationml.slideLayout+xml"/>
  <Override PartName="/ppt/slideLayouts/slideLayout157.xml" ContentType="application/vnd.openxmlformats-officedocument.presentationml.slideLayout+xml"/>
  <Override PartName="/ppt/slideLayouts/slideLayout158.xml" ContentType="application/vnd.openxmlformats-officedocument.presentationml.slideLayout+xml"/>
  <Override PartName="/ppt/slideLayouts/slideLayout159.xml" ContentType="application/vnd.openxmlformats-officedocument.presentationml.slideLayout+xml"/>
  <Override PartName="/ppt/slideLayouts/slideLayout160.xml" ContentType="application/vnd.openxmlformats-officedocument.presentationml.slideLayout+xml"/>
  <Override PartName="/ppt/slideLayouts/slideLayout161.xml" ContentType="application/vnd.openxmlformats-officedocument.presentationml.slideLayout+xml"/>
  <Override PartName="/ppt/slideLayouts/slideLayout162.xml" ContentType="application/vnd.openxmlformats-officedocument.presentationml.slideLayout+xml"/>
  <Override PartName="/ppt/slideLayouts/slideLayout163.xml" ContentType="application/vnd.openxmlformats-officedocument.presentationml.slideLayout+xml"/>
  <Override PartName="/ppt/slideLayouts/slideLayout164.xml" ContentType="application/vnd.openxmlformats-officedocument.presentationml.slideLayout+xml"/>
  <Override PartName="/ppt/slideLayouts/slideLayout165.xml" ContentType="application/vnd.openxmlformats-officedocument.presentationml.slideLayout+xml"/>
  <Override PartName="/ppt/slideLayouts/slideLayout166.xml" ContentType="application/vnd.openxmlformats-officedocument.presentationml.slideLayout+xml"/>
  <Override PartName="/ppt/theme/theme15.xml" ContentType="application/vnd.openxmlformats-officedocument.theme+xml"/>
  <Override PartName="/ppt/slideLayouts/slideLayout167.xml" ContentType="application/vnd.openxmlformats-officedocument.presentationml.slideLayout+xml"/>
  <Override PartName="/ppt/slideLayouts/slideLayout168.xml" ContentType="application/vnd.openxmlformats-officedocument.presentationml.slideLayout+xml"/>
  <Override PartName="/ppt/slideLayouts/slideLayout169.xml" ContentType="application/vnd.openxmlformats-officedocument.presentationml.slideLayout+xml"/>
  <Override PartName="/ppt/slideLayouts/slideLayout170.xml" ContentType="application/vnd.openxmlformats-officedocument.presentationml.slideLayout+xml"/>
  <Override PartName="/ppt/slideLayouts/slideLayout171.xml" ContentType="application/vnd.openxmlformats-officedocument.presentationml.slideLayout+xml"/>
  <Override PartName="/ppt/slideLayouts/slideLayout172.xml" ContentType="application/vnd.openxmlformats-officedocument.presentationml.slideLayout+xml"/>
  <Override PartName="/ppt/slideLayouts/slideLayout173.xml" ContentType="application/vnd.openxmlformats-officedocument.presentationml.slideLayout+xml"/>
  <Override PartName="/ppt/slideLayouts/slideLayout174.xml" ContentType="application/vnd.openxmlformats-officedocument.presentationml.slideLayout+xml"/>
  <Override PartName="/ppt/slideLayouts/slideLayout175.xml" ContentType="application/vnd.openxmlformats-officedocument.presentationml.slideLayout+xml"/>
  <Override PartName="/ppt/slideLayouts/slideLayout176.xml" ContentType="application/vnd.openxmlformats-officedocument.presentationml.slideLayout+xml"/>
  <Override PartName="/ppt/slideLayouts/slideLayout177.xml" ContentType="application/vnd.openxmlformats-officedocument.presentationml.slideLayout+xml"/>
  <Override PartName="/ppt/theme/theme16.xml" ContentType="application/vnd.openxmlformats-officedocument.theme+xml"/>
  <Override PartName="/ppt/theme/theme17.xml" ContentType="application/vnd.openxmlformats-officedocument.theme+xml"/>
  <Override PartName="/ppt/theme/theme18.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1" r:id="rId2"/>
    <p:sldMasterId id="2147483674" r:id="rId3"/>
    <p:sldMasterId id="2147483686" r:id="rId4"/>
    <p:sldMasterId id="2147483698" r:id="rId5"/>
    <p:sldMasterId id="2147483710" r:id="rId6"/>
    <p:sldMasterId id="2147483734" r:id="rId7"/>
    <p:sldMasterId id="2147483746" r:id="rId8"/>
    <p:sldMasterId id="2147483758" r:id="rId9"/>
    <p:sldMasterId id="2147483770" r:id="rId10"/>
    <p:sldMasterId id="2147483782" r:id="rId11"/>
    <p:sldMasterId id="2147483794" r:id="rId12"/>
    <p:sldMasterId id="2147483818" r:id="rId13"/>
    <p:sldMasterId id="2147483830" r:id="rId14"/>
    <p:sldMasterId id="2147483854" r:id="rId15"/>
    <p:sldMasterId id="2147483866" r:id="rId16"/>
  </p:sldMasterIdLst>
  <p:notesMasterIdLst>
    <p:notesMasterId r:id="rId60"/>
  </p:notesMasterIdLst>
  <p:handoutMasterIdLst>
    <p:handoutMasterId r:id="rId61"/>
  </p:handoutMasterIdLst>
  <p:sldIdLst>
    <p:sldId id="480" r:id="rId17"/>
    <p:sldId id="479" r:id="rId18"/>
    <p:sldId id="847" r:id="rId19"/>
    <p:sldId id="848" r:id="rId20"/>
    <p:sldId id="483" r:id="rId21"/>
    <p:sldId id="487" r:id="rId22"/>
    <p:sldId id="840" r:id="rId23"/>
    <p:sldId id="789" r:id="rId24"/>
    <p:sldId id="485" r:id="rId25"/>
    <p:sldId id="486" r:id="rId26"/>
    <p:sldId id="488" r:id="rId27"/>
    <p:sldId id="489" r:id="rId28"/>
    <p:sldId id="494" r:id="rId29"/>
    <p:sldId id="740" r:id="rId30"/>
    <p:sldId id="773" r:id="rId31"/>
    <p:sldId id="839" r:id="rId32"/>
    <p:sldId id="495" r:id="rId33"/>
    <p:sldId id="491" r:id="rId34"/>
    <p:sldId id="845" r:id="rId35"/>
    <p:sldId id="492" r:id="rId36"/>
    <p:sldId id="842" r:id="rId37"/>
    <p:sldId id="843" r:id="rId38"/>
    <p:sldId id="522" r:id="rId39"/>
    <p:sldId id="851" r:id="rId40"/>
    <p:sldId id="496" r:id="rId41"/>
    <p:sldId id="841" r:id="rId42"/>
    <p:sldId id="850" r:id="rId43"/>
    <p:sldId id="482" r:id="rId44"/>
    <p:sldId id="855" r:id="rId45"/>
    <p:sldId id="856" r:id="rId46"/>
    <p:sldId id="857" r:id="rId47"/>
    <p:sldId id="849" r:id="rId48"/>
    <p:sldId id="852" r:id="rId49"/>
    <p:sldId id="501" r:id="rId50"/>
    <p:sldId id="387" r:id="rId51"/>
    <p:sldId id="854" r:id="rId52"/>
    <p:sldId id="497" r:id="rId53"/>
    <p:sldId id="502" r:id="rId54"/>
    <p:sldId id="499" r:id="rId55"/>
    <p:sldId id="503" r:id="rId56"/>
    <p:sldId id="846" r:id="rId57"/>
    <p:sldId id="283" r:id="rId58"/>
    <p:sldId id="853" r:id="rId59"/>
  </p:sldIdLst>
  <p:sldSz cx="9144000" cy="6858000" type="screen4x3"/>
  <p:notesSz cx="6735763" cy="9872663"/>
  <p:defaultTextStyle>
    <a:defPPr>
      <a:defRPr lang="ja-JP"/>
    </a:defPPr>
    <a:lvl1pPr algn="l" rtl="0" fontAlgn="base">
      <a:spcBef>
        <a:spcPct val="0"/>
      </a:spcBef>
      <a:spcAft>
        <a:spcPct val="0"/>
      </a:spcAft>
      <a:defRPr kumimoji="1" kern="1200">
        <a:solidFill>
          <a:schemeClr val="tx1"/>
        </a:solidFill>
        <a:latin typeface="Arial" charset="0"/>
        <a:ea typeface="HGP創英角ｺﾞｼｯｸUB" pitchFamily="50" charset="-128"/>
        <a:cs typeface="+mn-cs"/>
      </a:defRPr>
    </a:lvl1pPr>
    <a:lvl2pPr marL="457200" algn="l" rtl="0" fontAlgn="base">
      <a:spcBef>
        <a:spcPct val="0"/>
      </a:spcBef>
      <a:spcAft>
        <a:spcPct val="0"/>
      </a:spcAft>
      <a:defRPr kumimoji="1" kern="1200">
        <a:solidFill>
          <a:schemeClr val="tx1"/>
        </a:solidFill>
        <a:latin typeface="Arial" charset="0"/>
        <a:ea typeface="HGP創英角ｺﾞｼｯｸUB" pitchFamily="50" charset="-128"/>
        <a:cs typeface="+mn-cs"/>
      </a:defRPr>
    </a:lvl2pPr>
    <a:lvl3pPr marL="914400" algn="l" rtl="0" fontAlgn="base">
      <a:spcBef>
        <a:spcPct val="0"/>
      </a:spcBef>
      <a:spcAft>
        <a:spcPct val="0"/>
      </a:spcAft>
      <a:defRPr kumimoji="1" kern="1200">
        <a:solidFill>
          <a:schemeClr val="tx1"/>
        </a:solidFill>
        <a:latin typeface="Arial" charset="0"/>
        <a:ea typeface="HGP創英角ｺﾞｼｯｸUB" pitchFamily="50" charset="-128"/>
        <a:cs typeface="+mn-cs"/>
      </a:defRPr>
    </a:lvl3pPr>
    <a:lvl4pPr marL="1371600" algn="l" rtl="0" fontAlgn="base">
      <a:spcBef>
        <a:spcPct val="0"/>
      </a:spcBef>
      <a:spcAft>
        <a:spcPct val="0"/>
      </a:spcAft>
      <a:defRPr kumimoji="1" kern="1200">
        <a:solidFill>
          <a:schemeClr val="tx1"/>
        </a:solidFill>
        <a:latin typeface="Arial" charset="0"/>
        <a:ea typeface="HGP創英角ｺﾞｼｯｸUB" pitchFamily="50" charset="-128"/>
        <a:cs typeface="+mn-cs"/>
      </a:defRPr>
    </a:lvl4pPr>
    <a:lvl5pPr marL="1828800" algn="l" rtl="0" fontAlgn="base">
      <a:spcBef>
        <a:spcPct val="0"/>
      </a:spcBef>
      <a:spcAft>
        <a:spcPct val="0"/>
      </a:spcAft>
      <a:defRPr kumimoji="1" kern="1200">
        <a:solidFill>
          <a:schemeClr val="tx1"/>
        </a:solidFill>
        <a:latin typeface="Arial" charset="0"/>
        <a:ea typeface="HGP創英角ｺﾞｼｯｸUB" pitchFamily="50" charset="-128"/>
        <a:cs typeface="+mn-cs"/>
      </a:defRPr>
    </a:lvl5pPr>
    <a:lvl6pPr marL="2286000" algn="l" defTabSz="914400" rtl="0" eaLnBrk="1" latinLnBrk="0" hangingPunct="1">
      <a:defRPr kumimoji="1" kern="1200">
        <a:solidFill>
          <a:schemeClr val="tx1"/>
        </a:solidFill>
        <a:latin typeface="Arial" charset="0"/>
        <a:ea typeface="HGP創英角ｺﾞｼｯｸUB" pitchFamily="50" charset="-128"/>
        <a:cs typeface="+mn-cs"/>
      </a:defRPr>
    </a:lvl6pPr>
    <a:lvl7pPr marL="2743200" algn="l" defTabSz="914400" rtl="0" eaLnBrk="1" latinLnBrk="0" hangingPunct="1">
      <a:defRPr kumimoji="1" kern="1200">
        <a:solidFill>
          <a:schemeClr val="tx1"/>
        </a:solidFill>
        <a:latin typeface="Arial" charset="0"/>
        <a:ea typeface="HGP創英角ｺﾞｼｯｸUB" pitchFamily="50" charset="-128"/>
        <a:cs typeface="+mn-cs"/>
      </a:defRPr>
    </a:lvl7pPr>
    <a:lvl8pPr marL="3200400" algn="l" defTabSz="914400" rtl="0" eaLnBrk="1" latinLnBrk="0" hangingPunct="1">
      <a:defRPr kumimoji="1" kern="1200">
        <a:solidFill>
          <a:schemeClr val="tx1"/>
        </a:solidFill>
        <a:latin typeface="Arial" charset="0"/>
        <a:ea typeface="HGP創英角ｺﾞｼｯｸUB" pitchFamily="50" charset="-128"/>
        <a:cs typeface="+mn-cs"/>
      </a:defRPr>
    </a:lvl8pPr>
    <a:lvl9pPr marL="3657600" algn="l" defTabSz="914400" rtl="0" eaLnBrk="1" latinLnBrk="0" hangingPunct="1">
      <a:defRPr kumimoji="1" kern="1200">
        <a:solidFill>
          <a:schemeClr val="tx1"/>
        </a:solidFill>
        <a:latin typeface="Arial" charset="0"/>
        <a:ea typeface="HGP創英角ｺﾞｼｯｸUB" pitchFamily="50"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CC3300"/>
    <a:srgbClr val="FFFFCC"/>
    <a:srgbClr val="FF9900"/>
    <a:srgbClr val="FF9933"/>
    <a:srgbClr val="FF9966"/>
    <a:srgbClr val="FFFF00"/>
    <a:srgbClr val="B2ECE0"/>
    <a:srgbClr val="996600"/>
    <a:srgbClr val="00808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E171933-4619-4E11-9A3F-F7608DF75F80}" styleName="中間スタイル 1 - アクセント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9DCAF9ED-07DC-4A11-8D7F-57B35C25682E}" styleName="中間スタイル 1 - アクセント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2727" autoAdjust="0"/>
    <p:restoredTop sz="89286" autoAdjust="0"/>
  </p:normalViewPr>
  <p:slideViewPr>
    <p:cSldViewPr>
      <p:cViewPr varScale="1">
        <p:scale>
          <a:sx n="78" d="100"/>
          <a:sy n="78" d="100"/>
        </p:scale>
        <p:origin x="1267" y="43"/>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varScale="1">
        <p:scale>
          <a:sx n="61" d="100"/>
          <a:sy n="61" d="100"/>
        </p:scale>
        <p:origin x="3269" y="72"/>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Master" Target="slideMasters/slideMaster13.xml"/><Relationship Id="rId18" Type="http://schemas.openxmlformats.org/officeDocument/2006/relationships/slide" Target="slides/slide2.xml"/><Relationship Id="rId26" Type="http://schemas.openxmlformats.org/officeDocument/2006/relationships/slide" Target="slides/slide10.xml"/><Relationship Id="rId39" Type="http://schemas.openxmlformats.org/officeDocument/2006/relationships/slide" Target="slides/slide23.xml"/><Relationship Id="rId21" Type="http://schemas.openxmlformats.org/officeDocument/2006/relationships/slide" Target="slides/slide5.xml"/><Relationship Id="rId34" Type="http://schemas.openxmlformats.org/officeDocument/2006/relationships/slide" Target="slides/slide18.xml"/><Relationship Id="rId42" Type="http://schemas.openxmlformats.org/officeDocument/2006/relationships/slide" Target="slides/slide26.xml"/><Relationship Id="rId47" Type="http://schemas.openxmlformats.org/officeDocument/2006/relationships/slide" Target="slides/slide31.xml"/><Relationship Id="rId50" Type="http://schemas.openxmlformats.org/officeDocument/2006/relationships/slide" Target="slides/slide34.xml"/><Relationship Id="rId55" Type="http://schemas.openxmlformats.org/officeDocument/2006/relationships/slide" Target="slides/slide39.xml"/><Relationship Id="rId63" Type="http://schemas.openxmlformats.org/officeDocument/2006/relationships/viewProps" Target="viewProps.xml"/><Relationship Id="rId7" Type="http://schemas.openxmlformats.org/officeDocument/2006/relationships/slideMaster" Target="slideMasters/slideMaster7.xml"/><Relationship Id="rId2" Type="http://schemas.openxmlformats.org/officeDocument/2006/relationships/slideMaster" Target="slideMasters/slideMaster2.xml"/><Relationship Id="rId16" Type="http://schemas.openxmlformats.org/officeDocument/2006/relationships/slideMaster" Target="slideMasters/slideMaster16.xml"/><Relationship Id="rId20" Type="http://schemas.openxmlformats.org/officeDocument/2006/relationships/slide" Target="slides/slide4.xml"/><Relationship Id="rId29" Type="http://schemas.openxmlformats.org/officeDocument/2006/relationships/slide" Target="slides/slide13.xml"/><Relationship Id="rId41" Type="http://schemas.openxmlformats.org/officeDocument/2006/relationships/slide" Target="slides/slide25.xml"/><Relationship Id="rId54" Type="http://schemas.openxmlformats.org/officeDocument/2006/relationships/slide" Target="slides/slide38.xml"/><Relationship Id="rId62"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Master" Target="slideMasters/slideMaster11.xml"/><Relationship Id="rId24" Type="http://schemas.openxmlformats.org/officeDocument/2006/relationships/slide" Target="slides/slide8.xml"/><Relationship Id="rId32" Type="http://schemas.openxmlformats.org/officeDocument/2006/relationships/slide" Target="slides/slide16.xml"/><Relationship Id="rId37" Type="http://schemas.openxmlformats.org/officeDocument/2006/relationships/slide" Target="slides/slide21.xml"/><Relationship Id="rId40" Type="http://schemas.openxmlformats.org/officeDocument/2006/relationships/slide" Target="slides/slide24.xml"/><Relationship Id="rId45" Type="http://schemas.openxmlformats.org/officeDocument/2006/relationships/slide" Target="slides/slide29.xml"/><Relationship Id="rId53" Type="http://schemas.openxmlformats.org/officeDocument/2006/relationships/slide" Target="slides/slide37.xml"/><Relationship Id="rId58" Type="http://schemas.openxmlformats.org/officeDocument/2006/relationships/slide" Target="slides/slide42.xml"/><Relationship Id="rId5" Type="http://schemas.openxmlformats.org/officeDocument/2006/relationships/slideMaster" Target="slideMasters/slideMaster5.xml"/><Relationship Id="rId15" Type="http://schemas.openxmlformats.org/officeDocument/2006/relationships/slideMaster" Target="slideMasters/slideMaster15.xml"/><Relationship Id="rId23" Type="http://schemas.openxmlformats.org/officeDocument/2006/relationships/slide" Target="slides/slide7.xml"/><Relationship Id="rId28" Type="http://schemas.openxmlformats.org/officeDocument/2006/relationships/slide" Target="slides/slide12.xml"/><Relationship Id="rId36" Type="http://schemas.openxmlformats.org/officeDocument/2006/relationships/slide" Target="slides/slide20.xml"/><Relationship Id="rId49" Type="http://schemas.openxmlformats.org/officeDocument/2006/relationships/slide" Target="slides/slide33.xml"/><Relationship Id="rId57" Type="http://schemas.openxmlformats.org/officeDocument/2006/relationships/slide" Target="slides/slide41.xml"/><Relationship Id="rId61" Type="http://schemas.openxmlformats.org/officeDocument/2006/relationships/handoutMaster" Target="handoutMasters/handoutMaster1.xml"/><Relationship Id="rId10" Type="http://schemas.openxmlformats.org/officeDocument/2006/relationships/slideMaster" Target="slideMasters/slideMaster10.xml"/><Relationship Id="rId19" Type="http://schemas.openxmlformats.org/officeDocument/2006/relationships/slide" Target="slides/slide3.xml"/><Relationship Id="rId31" Type="http://schemas.openxmlformats.org/officeDocument/2006/relationships/slide" Target="slides/slide15.xml"/><Relationship Id="rId44" Type="http://schemas.openxmlformats.org/officeDocument/2006/relationships/slide" Target="slides/slide28.xml"/><Relationship Id="rId52" Type="http://schemas.openxmlformats.org/officeDocument/2006/relationships/slide" Target="slides/slide36.xml"/><Relationship Id="rId60" Type="http://schemas.openxmlformats.org/officeDocument/2006/relationships/notesMaster" Target="notesMasters/notesMaster1.xml"/><Relationship Id="rId65" Type="http://schemas.openxmlformats.org/officeDocument/2006/relationships/tableStyles" Target="tableStyles.xml"/><Relationship Id="rId4" Type="http://schemas.openxmlformats.org/officeDocument/2006/relationships/slideMaster" Target="slideMasters/slideMaster4.xml"/><Relationship Id="rId9" Type="http://schemas.openxmlformats.org/officeDocument/2006/relationships/slideMaster" Target="slideMasters/slideMaster9.xml"/><Relationship Id="rId14" Type="http://schemas.openxmlformats.org/officeDocument/2006/relationships/slideMaster" Target="slideMasters/slideMaster14.xml"/><Relationship Id="rId22" Type="http://schemas.openxmlformats.org/officeDocument/2006/relationships/slide" Target="slides/slide6.xml"/><Relationship Id="rId27" Type="http://schemas.openxmlformats.org/officeDocument/2006/relationships/slide" Target="slides/slide11.xml"/><Relationship Id="rId30" Type="http://schemas.openxmlformats.org/officeDocument/2006/relationships/slide" Target="slides/slide14.xml"/><Relationship Id="rId35" Type="http://schemas.openxmlformats.org/officeDocument/2006/relationships/slide" Target="slides/slide19.xml"/><Relationship Id="rId43" Type="http://schemas.openxmlformats.org/officeDocument/2006/relationships/slide" Target="slides/slide27.xml"/><Relationship Id="rId48" Type="http://schemas.openxmlformats.org/officeDocument/2006/relationships/slide" Target="slides/slide32.xml"/><Relationship Id="rId56" Type="http://schemas.openxmlformats.org/officeDocument/2006/relationships/slide" Target="slides/slide40.xml"/><Relationship Id="rId64" Type="http://schemas.openxmlformats.org/officeDocument/2006/relationships/theme" Target="theme/theme1.xml"/><Relationship Id="rId8" Type="http://schemas.openxmlformats.org/officeDocument/2006/relationships/slideMaster" Target="slideMasters/slideMaster8.xml"/><Relationship Id="rId51" Type="http://schemas.openxmlformats.org/officeDocument/2006/relationships/slide" Target="slides/slide35.xml"/><Relationship Id="rId3" Type="http://schemas.openxmlformats.org/officeDocument/2006/relationships/slideMaster" Target="slideMasters/slideMaster3.xml"/><Relationship Id="rId12" Type="http://schemas.openxmlformats.org/officeDocument/2006/relationships/slideMaster" Target="slideMasters/slideMaster12.xml"/><Relationship Id="rId17" Type="http://schemas.openxmlformats.org/officeDocument/2006/relationships/slide" Target="slides/slide1.xml"/><Relationship Id="rId25" Type="http://schemas.openxmlformats.org/officeDocument/2006/relationships/slide" Target="slides/slide9.xml"/><Relationship Id="rId33" Type="http://schemas.openxmlformats.org/officeDocument/2006/relationships/slide" Target="slides/slide17.xml"/><Relationship Id="rId38" Type="http://schemas.openxmlformats.org/officeDocument/2006/relationships/slide" Target="slides/slide22.xml"/><Relationship Id="rId46" Type="http://schemas.openxmlformats.org/officeDocument/2006/relationships/slide" Target="slides/slide30.xml"/><Relationship Id="rId59" Type="http://schemas.openxmlformats.org/officeDocument/2006/relationships/slide" Target="slides/slide4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18.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3426" name="Rectangle 2"/>
          <p:cNvSpPr>
            <a:spLocks noGrp="1" noChangeArrowheads="1"/>
          </p:cNvSpPr>
          <p:nvPr>
            <p:ph type="hdr" sz="quarter"/>
          </p:nvPr>
        </p:nvSpPr>
        <p:spPr bwMode="auto">
          <a:xfrm>
            <a:off x="0" y="0"/>
            <a:ext cx="2917825" cy="49371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ea typeface="ＭＳ Ｐゴシック" pitchFamily="50" charset="-128"/>
              </a:defRPr>
            </a:lvl1pPr>
          </a:lstStyle>
          <a:p>
            <a:pPr>
              <a:defRPr/>
            </a:pPr>
            <a:endParaRPr lang="en-US" altLang="ja-JP"/>
          </a:p>
        </p:txBody>
      </p:sp>
      <p:sp>
        <p:nvSpPr>
          <p:cNvPr id="103427" name="Rectangle 3"/>
          <p:cNvSpPr>
            <a:spLocks noGrp="1" noChangeArrowheads="1"/>
          </p:cNvSpPr>
          <p:nvPr>
            <p:ph type="dt" sz="quarter" idx="1"/>
          </p:nvPr>
        </p:nvSpPr>
        <p:spPr bwMode="auto">
          <a:xfrm>
            <a:off x="3816350" y="0"/>
            <a:ext cx="2917825" cy="49371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ea typeface="ＭＳ Ｐゴシック" pitchFamily="50" charset="-128"/>
              </a:defRPr>
            </a:lvl1pPr>
          </a:lstStyle>
          <a:p>
            <a:pPr>
              <a:defRPr/>
            </a:pPr>
            <a:endParaRPr lang="en-US" altLang="ja-JP"/>
          </a:p>
        </p:txBody>
      </p:sp>
      <p:sp>
        <p:nvSpPr>
          <p:cNvPr id="103428" name="Rectangle 4"/>
          <p:cNvSpPr>
            <a:spLocks noGrp="1" noChangeArrowheads="1"/>
          </p:cNvSpPr>
          <p:nvPr>
            <p:ph type="ftr" sz="quarter" idx="2"/>
          </p:nvPr>
        </p:nvSpPr>
        <p:spPr bwMode="auto">
          <a:xfrm>
            <a:off x="0" y="9377363"/>
            <a:ext cx="2917825" cy="493712"/>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ea typeface="ＭＳ Ｐゴシック" pitchFamily="50" charset="-128"/>
              </a:defRPr>
            </a:lvl1pPr>
          </a:lstStyle>
          <a:p>
            <a:pPr>
              <a:defRPr/>
            </a:pPr>
            <a:endParaRPr lang="en-US" altLang="ja-JP"/>
          </a:p>
        </p:txBody>
      </p:sp>
      <p:sp>
        <p:nvSpPr>
          <p:cNvPr id="103429" name="Rectangle 5"/>
          <p:cNvSpPr>
            <a:spLocks noGrp="1" noChangeArrowheads="1"/>
          </p:cNvSpPr>
          <p:nvPr>
            <p:ph type="sldNum" sz="quarter" idx="3"/>
          </p:nvPr>
        </p:nvSpPr>
        <p:spPr bwMode="auto">
          <a:xfrm>
            <a:off x="3816350" y="9377363"/>
            <a:ext cx="2917825" cy="493712"/>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ea typeface="ＭＳ Ｐゴシック" pitchFamily="50" charset="-128"/>
              </a:defRPr>
            </a:lvl1pPr>
          </a:lstStyle>
          <a:p>
            <a:pPr>
              <a:defRPr/>
            </a:pPr>
            <a:fld id="{BBE75F70-F0A7-400A-ABF9-E62E82E55DB9}" type="slidenum">
              <a:rPr lang="en-US" altLang="ja-JP"/>
              <a:pPr>
                <a:defRPr/>
              </a:pPr>
              <a:t>‹#›</a:t>
            </a:fld>
            <a:endParaRPr lang="en-US" altLang="ja-JP"/>
          </a:p>
        </p:txBody>
      </p:sp>
    </p:spTree>
    <p:extLst>
      <p:ext uri="{BB962C8B-B14F-4D97-AF65-F5344CB8AC3E}">
        <p14:creationId xmlns:p14="http://schemas.microsoft.com/office/powerpoint/2010/main" val="390535340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17.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hdr" sz="quarter"/>
          </p:nvPr>
        </p:nvSpPr>
        <p:spPr bwMode="auto">
          <a:xfrm>
            <a:off x="0" y="0"/>
            <a:ext cx="2917825" cy="493713"/>
          </a:xfrm>
          <a:prstGeom prst="rect">
            <a:avLst/>
          </a:prstGeom>
          <a:noFill/>
          <a:ln w="9525">
            <a:noFill/>
            <a:miter lim="800000"/>
            <a:headEnd/>
            <a:tailEnd/>
          </a:ln>
          <a:effectLst/>
        </p:spPr>
        <p:txBody>
          <a:bodyPr vert="horz" wrap="square" lIns="91423" tIns="45712" rIns="91423" bIns="45712" numCol="1" anchor="t" anchorCtr="0" compatLnSpc="1">
            <a:prstTxWarp prst="textNoShape">
              <a:avLst/>
            </a:prstTxWarp>
          </a:bodyPr>
          <a:lstStyle>
            <a:lvl1pPr>
              <a:defRPr sz="1200">
                <a:ea typeface="ＭＳ Ｐゴシック" pitchFamily="50" charset="-128"/>
              </a:defRPr>
            </a:lvl1pPr>
          </a:lstStyle>
          <a:p>
            <a:pPr>
              <a:defRPr/>
            </a:pPr>
            <a:endParaRPr lang="en-US" altLang="ja-JP"/>
          </a:p>
        </p:txBody>
      </p:sp>
      <p:sp>
        <p:nvSpPr>
          <p:cNvPr id="8195" name="Rectangle 3"/>
          <p:cNvSpPr>
            <a:spLocks noGrp="1" noChangeArrowheads="1"/>
          </p:cNvSpPr>
          <p:nvPr>
            <p:ph type="dt" idx="1"/>
          </p:nvPr>
        </p:nvSpPr>
        <p:spPr bwMode="auto">
          <a:xfrm>
            <a:off x="3816350" y="0"/>
            <a:ext cx="2917825" cy="493713"/>
          </a:xfrm>
          <a:prstGeom prst="rect">
            <a:avLst/>
          </a:prstGeom>
          <a:noFill/>
          <a:ln w="9525">
            <a:noFill/>
            <a:miter lim="800000"/>
            <a:headEnd/>
            <a:tailEnd/>
          </a:ln>
          <a:effectLst/>
        </p:spPr>
        <p:txBody>
          <a:bodyPr vert="horz" wrap="square" lIns="91423" tIns="45712" rIns="91423" bIns="45712" numCol="1" anchor="t" anchorCtr="0" compatLnSpc="1">
            <a:prstTxWarp prst="textNoShape">
              <a:avLst/>
            </a:prstTxWarp>
          </a:bodyPr>
          <a:lstStyle>
            <a:lvl1pPr algn="r">
              <a:defRPr sz="1200">
                <a:ea typeface="ＭＳ Ｐゴシック" pitchFamily="50" charset="-128"/>
              </a:defRPr>
            </a:lvl1pPr>
          </a:lstStyle>
          <a:p>
            <a:pPr>
              <a:defRPr/>
            </a:pPr>
            <a:endParaRPr lang="en-US" altLang="ja-JP"/>
          </a:p>
        </p:txBody>
      </p:sp>
      <p:sp>
        <p:nvSpPr>
          <p:cNvPr id="51204" name="Rectangle 4"/>
          <p:cNvSpPr>
            <a:spLocks noGrp="1" noRot="1" noChangeAspect="1" noChangeArrowheads="1" noTextEdit="1"/>
          </p:cNvSpPr>
          <p:nvPr>
            <p:ph type="sldImg" idx="2"/>
          </p:nvPr>
        </p:nvSpPr>
        <p:spPr bwMode="auto">
          <a:xfrm>
            <a:off x="898525" y="739775"/>
            <a:ext cx="4938713" cy="3703638"/>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7" name="Rectangle 5"/>
          <p:cNvSpPr>
            <a:spLocks noGrp="1" noChangeArrowheads="1"/>
          </p:cNvSpPr>
          <p:nvPr>
            <p:ph type="body" sz="quarter" idx="3"/>
          </p:nvPr>
        </p:nvSpPr>
        <p:spPr bwMode="auto">
          <a:xfrm>
            <a:off x="674688" y="4691063"/>
            <a:ext cx="5387975" cy="4441825"/>
          </a:xfrm>
          <a:prstGeom prst="rect">
            <a:avLst/>
          </a:prstGeom>
          <a:noFill/>
          <a:ln w="9525">
            <a:noFill/>
            <a:miter lim="800000"/>
            <a:headEnd/>
            <a:tailEnd/>
          </a:ln>
          <a:effectLst/>
        </p:spPr>
        <p:txBody>
          <a:bodyPr vert="horz" wrap="square" lIns="91423" tIns="45712" rIns="91423" bIns="45712" numCol="1" anchor="t" anchorCtr="0" compatLnSpc="1">
            <a:prstTxWarp prst="textNoShape">
              <a:avLst/>
            </a:prstTxWarp>
          </a:bodyPr>
          <a:lstStyle/>
          <a:p>
            <a:pPr lvl="0"/>
            <a:r>
              <a:rPr lang="ja-JP" altLang="en-US" noProof="0"/>
              <a:t>マスタ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8198" name="Rectangle 6"/>
          <p:cNvSpPr>
            <a:spLocks noGrp="1" noChangeArrowheads="1"/>
          </p:cNvSpPr>
          <p:nvPr>
            <p:ph type="ftr" sz="quarter" idx="4"/>
          </p:nvPr>
        </p:nvSpPr>
        <p:spPr bwMode="auto">
          <a:xfrm>
            <a:off x="0" y="9377363"/>
            <a:ext cx="2917825" cy="493712"/>
          </a:xfrm>
          <a:prstGeom prst="rect">
            <a:avLst/>
          </a:prstGeom>
          <a:noFill/>
          <a:ln w="9525">
            <a:noFill/>
            <a:miter lim="800000"/>
            <a:headEnd/>
            <a:tailEnd/>
          </a:ln>
          <a:effectLst/>
        </p:spPr>
        <p:txBody>
          <a:bodyPr vert="horz" wrap="square" lIns="91423" tIns="45712" rIns="91423" bIns="45712" numCol="1" anchor="b" anchorCtr="0" compatLnSpc="1">
            <a:prstTxWarp prst="textNoShape">
              <a:avLst/>
            </a:prstTxWarp>
          </a:bodyPr>
          <a:lstStyle>
            <a:lvl1pPr>
              <a:defRPr sz="1200">
                <a:ea typeface="ＭＳ Ｐゴシック" pitchFamily="50" charset="-128"/>
              </a:defRPr>
            </a:lvl1pPr>
          </a:lstStyle>
          <a:p>
            <a:pPr>
              <a:defRPr/>
            </a:pPr>
            <a:endParaRPr lang="en-US" altLang="ja-JP"/>
          </a:p>
        </p:txBody>
      </p:sp>
      <p:sp>
        <p:nvSpPr>
          <p:cNvPr id="8199" name="Rectangle 7"/>
          <p:cNvSpPr>
            <a:spLocks noGrp="1" noChangeArrowheads="1"/>
          </p:cNvSpPr>
          <p:nvPr>
            <p:ph type="sldNum" sz="quarter" idx="5"/>
          </p:nvPr>
        </p:nvSpPr>
        <p:spPr bwMode="auto">
          <a:xfrm>
            <a:off x="3816350" y="9377363"/>
            <a:ext cx="2917825" cy="493712"/>
          </a:xfrm>
          <a:prstGeom prst="rect">
            <a:avLst/>
          </a:prstGeom>
          <a:noFill/>
          <a:ln w="9525">
            <a:noFill/>
            <a:miter lim="800000"/>
            <a:headEnd/>
            <a:tailEnd/>
          </a:ln>
          <a:effectLst/>
        </p:spPr>
        <p:txBody>
          <a:bodyPr vert="horz" wrap="square" lIns="91423" tIns="45712" rIns="91423" bIns="45712" numCol="1" anchor="b" anchorCtr="0" compatLnSpc="1">
            <a:prstTxWarp prst="textNoShape">
              <a:avLst/>
            </a:prstTxWarp>
          </a:bodyPr>
          <a:lstStyle>
            <a:lvl1pPr algn="r">
              <a:defRPr sz="1200">
                <a:ea typeface="ＭＳ Ｐゴシック" pitchFamily="50" charset="-128"/>
              </a:defRPr>
            </a:lvl1pPr>
          </a:lstStyle>
          <a:p>
            <a:pPr>
              <a:defRPr/>
            </a:pPr>
            <a:fld id="{7D090586-FAA2-43E8-9A90-70DD01FDD383}" type="slidenum">
              <a:rPr lang="en-US" altLang="ja-JP"/>
              <a:pPr>
                <a:defRPr/>
              </a:pPr>
              <a:t>‹#›</a:t>
            </a:fld>
            <a:endParaRPr lang="en-US" altLang="ja-JP"/>
          </a:p>
        </p:txBody>
      </p:sp>
    </p:spTree>
    <p:extLst>
      <p:ext uri="{BB962C8B-B14F-4D97-AF65-F5344CB8AC3E}">
        <p14:creationId xmlns:p14="http://schemas.microsoft.com/office/powerpoint/2010/main" val="43067235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1pPr>
    <a:lvl2pPr marL="4572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2pPr>
    <a:lvl3pPr marL="9144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3pPr>
    <a:lvl4pPr marL="13716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4pPr>
    <a:lvl5pPr marL="18288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898525" y="739775"/>
            <a:ext cx="4938713" cy="3703638"/>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7D090586-FAA2-43E8-9A90-70DD01FDD383}" type="slidenum">
              <a:rPr lang="en-US" altLang="ja-JP" smtClean="0"/>
              <a:pPr>
                <a:defRPr/>
              </a:pPr>
              <a:t>2</a:t>
            </a:fld>
            <a:endParaRPr lang="en-US" altLang="ja-JP"/>
          </a:p>
        </p:txBody>
      </p:sp>
    </p:spTree>
    <p:extLst>
      <p:ext uri="{BB962C8B-B14F-4D97-AF65-F5344CB8AC3E}">
        <p14:creationId xmlns:p14="http://schemas.microsoft.com/office/powerpoint/2010/main" val="49126864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14400" y="744538"/>
            <a:ext cx="4968875" cy="3725862"/>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pPr defTabSz="914627"/>
            <a:fld id="{76158F5A-EBC3-4B9E-98BF-D9BFBDD8DC3B}" type="slidenum">
              <a:rPr lang="ja-JP" altLang="en-US" sz="1800" kern="0">
                <a:solidFill>
                  <a:sysClr val="windowText" lastClr="000000"/>
                </a:solidFill>
              </a:rPr>
              <a:pPr defTabSz="914627"/>
              <a:t>20</a:t>
            </a:fld>
            <a:endParaRPr lang="ja-JP" altLang="en-US" sz="1800" kern="0">
              <a:solidFill>
                <a:sysClr val="windowText" lastClr="000000"/>
              </a:solidFill>
            </a:endParaRPr>
          </a:p>
        </p:txBody>
      </p:sp>
    </p:spTree>
    <p:extLst>
      <p:ext uri="{BB962C8B-B14F-4D97-AF65-F5344CB8AC3E}">
        <p14:creationId xmlns:p14="http://schemas.microsoft.com/office/powerpoint/2010/main" val="285912457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14400" y="744538"/>
            <a:ext cx="4968875" cy="3725862"/>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pPr>
              <a:defRPr/>
            </a:pPr>
            <a:fld id="{76158F5A-EBC3-4B9E-98BF-D9BFBDD8DC3B}" type="slidenum">
              <a:rPr lang="ja-JP" altLang="en-US" smtClean="0">
                <a:solidFill>
                  <a:prstClr val="black"/>
                </a:solidFill>
              </a:rPr>
              <a:pPr>
                <a:defRPr/>
              </a:pPr>
              <a:t>21</a:t>
            </a:fld>
            <a:endParaRPr lang="ja-JP" altLang="en-US">
              <a:solidFill>
                <a:prstClr val="black"/>
              </a:solidFill>
            </a:endParaRPr>
          </a:p>
        </p:txBody>
      </p:sp>
    </p:spTree>
    <p:extLst>
      <p:ext uri="{BB962C8B-B14F-4D97-AF65-F5344CB8AC3E}">
        <p14:creationId xmlns:p14="http://schemas.microsoft.com/office/powerpoint/2010/main" val="379562238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14400" y="744538"/>
            <a:ext cx="4968875" cy="3725862"/>
          </a:xfrm>
        </p:spPr>
      </p:sp>
      <p:sp>
        <p:nvSpPr>
          <p:cNvPr id="3" name="ノート プレースホルダー 2"/>
          <p:cNvSpPr>
            <a:spLocks noGrp="1"/>
          </p:cNvSpPr>
          <p:nvPr>
            <p:ph type="body" idx="1"/>
          </p:nvPr>
        </p:nvSpPr>
        <p:spPr/>
        <p:txBody>
          <a:bodyPr/>
          <a:lstStyle/>
          <a:p>
            <a:r>
              <a:rPr kumimoji="1" lang="ja-JP" altLang="en-US" dirty="0"/>
              <a:t>多数決はいけないと感じている人がいるかもしれません。</a:t>
            </a:r>
            <a:endParaRPr kumimoji="1" lang="en-US" altLang="ja-JP" dirty="0"/>
          </a:p>
          <a:p>
            <a:r>
              <a:rPr kumimoji="1" lang="ja-JP" altLang="en-US" dirty="0"/>
              <a:t>自信をもって多数決で決めてください。</a:t>
            </a:r>
            <a:endParaRPr kumimoji="1" lang="en-US" altLang="ja-JP" dirty="0"/>
          </a:p>
          <a:p>
            <a:r>
              <a:rPr kumimoji="1" lang="ja-JP" altLang="en-US" dirty="0"/>
              <a:t>これまでは、参加者の意見もろくに聞かずに行う多数決でした。</a:t>
            </a:r>
            <a:endParaRPr kumimoji="1" lang="en-US" altLang="ja-JP" dirty="0"/>
          </a:p>
          <a:p>
            <a:r>
              <a:rPr kumimoji="1" lang="ja-JP" altLang="en-US" dirty="0"/>
              <a:t>ＦＴ型の会議は個人の想いを最大限に尊重しながら話し合った後の多数決です。</a:t>
            </a:r>
            <a:endParaRPr kumimoji="1" lang="en-US" altLang="ja-JP" dirty="0"/>
          </a:p>
          <a:p>
            <a:endParaRPr kumimoji="1" lang="en-US" altLang="ja-JP" dirty="0"/>
          </a:p>
          <a:p>
            <a:r>
              <a:rPr kumimoji="1" lang="ja-JP" altLang="en-US" dirty="0"/>
              <a:t>ＦＴ型は多数決で決めても文句の出ない（少ない）会議なのです。</a:t>
            </a:r>
            <a:endParaRPr kumimoji="1" lang="en-US" altLang="ja-JP" dirty="0"/>
          </a:p>
          <a:p>
            <a:endParaRPr kumimoji="1" lang="en-US" altLang="ja-JP" dirty="0"/>
          </a:p>
          <a:p>
            <a:r>
              <a:rPr kumimoji="1" lang="ja-JP" altLang="en-US" dirty="0"/>
              <a:t>合意の理想形は「最善の策に全員が納得すること」ですが、現実的にはかなり厳しいといえます。</a:t>
            </a:r>
            <a:endParaRPr kumimoji="1" lang="en-US" altLang="ja-JP" dirty="0"/>
          </a:p>
          <a:p>
            <a:r>
              <a:rPr kumimoji="1" lang="ja-JP" altLang="en-US" dirty="0"/>
              <a:t>「全員で十分に意見を出し合ったのだから、最善の策ではないかもしれないけれど、とにかく全員で一度やってみよう」という「合意」の仕方もあります。</a:t>
            </a:r>
            <a:endParaRPr kumimoji="1" lang="en-US" altLang="ja-JP" dirty="0"/>
          </a:p>
          <a:p>
            <a:endParaRPr kumimoji="1" lang="en-US" altLang="ja-JP" dirty="0"/>
          </a:p>
          <a:p>
            <a:r>
              <a:rPr kumimoji="1" lang="ja-JP" altLang="en-US" dirty="0"/>
              <a:t>「</a:t>
            </a:r>
            <a:r>
              <a:rPr kumimoji="1" lang="en-US" altLang="ja-JP" dirty="0"/>
              <a:t>100</a:t>
            </a:r>
            <a:r>
              <a:rPr kumimoji="1" lang="ja-JP" altLang="en-US" dirty="0"/>
              <a:t>％の策を作り出すことを目指すより、７０％の策かもしれないが、その</a:t>
            </a:r>
            <a:r>
              <a:rPr kumimoji="1" lang="en-US" altLang="ja-JP" dirty="0"/>
              <a:t>70</a:t>
            </a:r>
            <a:r>
              <a:rPr kumimoji="1" lang="ja-JP" altLang="en-US" dirty="0"/>
              <a:t>％の策にとにかく全員が一致して一度は取り組んでみることがチームや組織として強い」</a:t>
            </a:r>
          </a:p>
        </p:txBody>
      </p:sp>
      <p:sp>
        <p:nvSpPr>
          <p:cNvPr id="4" name="スライド番号プレースホルダー 3"/>
          <p:cNvSpPr>
            <a:spLocks noGrp="1"/>
          </p:cNvSpPr>
          <p:nvPr>
            <p:ph type="sldNum" sz="quarter" idx="10"/>
          </p:nvPr>
        </p:nvSpPr>
        <p:spPr/>
        <p:txBody>
          <a:bodyPr/>
          <a:lstStyle/>
          <a:p>
            <a:pPr>
              <a:defRPr/>
            </a:pPr>
            <a:fld id="{F1BC803C-BC94-4FC4-85FA-1D8EB1CDD646}" type="slidenum">
              <a:rPr lang="ja-JP" altLang="en-US" smtClean="0">
                <a:solidFill>
                  <a:prstClr val="black"/>
                </a:solidFill>
              </a:rPr>
              <a:pPr>
                <a:defRPr/>
              </a:pPr>
              <a:t>22</a:t>
            </a:fld>
            <a:endParaRPr lang="ja-JP" altLang="en-US">
              <a:solidFill>
                <a:prstClr val="black"/>
              </a:solidFill>
            </a:endParaRPr>
          </a:p>
        </p:txBody>
      </p:sp>
    </p:spTree>
    <p:extLst>
      <p:ext uri="{BB962C8B-B14F-4D97-AF65-F5344CB8AC3E}">
        <p14:creationId xmlns:p14="http://schemas.microsoft.com/office/powerpoint/2010/main" val="215473915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898525" y="739775"/>
            <a:ext cx="4938713" cy="3703638"/>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7D090586-FAA2-43E8-9A90-70DD01FDD383}" type="slidenum">
              <a:rPr kumimoji="1" lang="en-US" altLang="ja-JP" sz="1200" b="0" i="0" u="none" strike="noStrike" kern="1200" cap="none" spc="0" normalizeH="0" baseline="0" noProof="0" smtClean="0">
                <a:ln>
                  <a:noFill/>
                </a:ln>
                <a:solidFill>
                  <a:prstClr val="black"/>
                </a:solidFill>
                <a:effectLst/>
                <a:uLnTx/>
                <a:uFillTx/>
                <a:latin typeface="Arial" charset="0"/>
                <a:ea typeface="ＭＳ Ｐゴシック" pitchFamily="50" charset="-128"/>
                <a:cs typeface="+mn-cs"/>
              </a:rPr>
              <a:pPr marL="0" marR="0" lvl="0" indent="0" algn="r" defTabSz="914400" rtl="0" eaLnBrk="1" fontAlgn="base" latinLnBrk="0" hangingPunct="1">
                <a:lnSpc>
                  <a:spcPct val="100000"/>
                </a:lnSpc>
                <a:spcBef>
                  <a:spcPct val="0"/>
                </a:spcBef>
                <a:spcAft>
                  <a:spcPct val="0"/>
                </a:spcAft>
                <a:buClrTx/>
                <a:buSzTx/>
                <a:buFontTx/>
                <a:buNone/>
                <a:tabLst/>
                <a:defRPr/>
              </a:pPr>
              <a:t>24</a:t>
            </a:fld>
            <a:endParaRPr kumimoji="1" lang="en-US" altLang="ja-JP" sz="1200" b="0" i="0" u="none" strike="noStrike" kern="1200" cap="none" spc="0" normalizeH="0" baseline="0" noProof="0">
              <a:ln>
                <a:noFill/>
              </a:ln>
              <a:solidFill>
                <a:prstClr val="black"/>
              </a:solidFill>
              <a:effectLst/>
              <a:uLnTx/>
              <a:uFillTx/>
              <a:latin typeface="Arial" charset="0"/>
              <a:ea typeface="ＭＳ Ｐゴシック" pitchFamily="50" charset="-128"/>
              <a:cs typeface="+mn-cs"/>
            </a:endParaRPr>
          </a:p>
        </p:txBody>
      </p:sp>
    </p:spTree>
    <p:extLst>
      <p:ext uri="{BB962C8B-B14F-4D97-AF65-F5344CB8AC3E}">
        <p14:creationId xmlns:p14="http://schemas.microsoft.com/office/powerpoint/2010/main" val="166760237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898525" y="739775"/>
            <a:ext cx="4938713" cy="3703638"/>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7D090586-FAA2-43E8-9A90-70DD01FDD383}" type="slidenum">
              <a:rPr lang="en-US" altLang="ja-JP" smtClean="0">
                <a:solidFill>
                  <a:prstClr val="black"/>
                </a:solidFill>
              </a:rPr>
              <a:pPr>
                <a:defRPr/>
              </a:pPr>
              <a:t>25</a:t>
            </a:fld>
            <a:endParaRPr lang="en-US" altLang="ja-JP">
              <a:solidFill>
                <a:prstClr val="black"/>
              </a:solidFill>
            </a:endParaRPr>
          </a:p>
        </p:txBody>
      </p:sp>
    </p:spTree>
    <p:extLst>
      <p:ext uri="{BB962C8B-B14F-4D97-AF65-F5344CB8AC3E}">
        <p14:creationId xmlns:p14="http://schemas.microsoft.com/office/powerpoint/2010/main" val="49126864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898525" y="739775"/>
            <a:ext cx="4938713" cy="3703638"/>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7D090586-FAA2-43E8-9A90-70DD01FDD383}" type="slidenum">
              <a:rPr lang="en-US" altLang="ja-JP" smtClean="0"/>
              <a:pPr>
                <a:defRPr/>
              </a:pPr>
              <a:t>26</a:t>
            </a:fld>
            <a:endParaRPr lang="en-US" altLang="ja-JP"/>
          </a:p>
        </p:txBody>
      </p:sp>
    </p:spTree>
    <p:extLst>
      <p:ext uri="{BB962C8B-B14F-4D97-AF65-F5344CB8AC3E}">
        <p14:creationId xmlns:p14="http://schemas.microsoft.com/office/powerpoint/2010/main" val="49126864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898525" y="739775"/>
            <a:ext cx="4938713" cy="3703638"/>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7D090586-FAA2-43E8-9A90-70DD01FDD383}" type="slidenum">
              <a:rPr lang="en-US" altLang="ja-JP" smtClean="0"/>
              <a:pPr>
                <a:defRPr/>
              </a:pPr>
              <a:t>28</a:t>
            </a:fld>
            <a:endParaRPr lang="en-US" altLang="ja-JP"/>
          </a:p>
        </p:txBody>
      </p:sp>
    </p:spTree>
    <p:extLst>
      <p:ext uri="{BB962C8B-B14F-4D97-AF65-F5344CB8AC3E}">
        <p14:creationId xmlns:p14="http://schemas.microsoft.com/office/powerpoint/2010/main" val="49126864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898525" y="739775"/>
            <a:ext cx="4938713" cy="3703638"/>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7D090586-FAA2-43E8-9A90-70DD01FDD383}" type="slidenum">
              <a:rPr lang="en-US" altLang="ja-JP" smtClean="0"/>
              <a:pPr>
                <a:defRPr/>
              </a:pPr>
              <a:t>29</a:t>
            </a:fld>
            <a:endParaRPr lang="en-US" altLang="ja-JP"/>
          </a:p>
        </p:txBody>
      </p:sp>
    </p:spTree>
    <p:extLst>
      <p:ext uri="{BB962C8B-B14F-4D97-AF65-F5344CB8AC3E}">
        <p14:creationId xmlns:p14="http://schemas.microsoft.com/office/powerpoint/2010/main" val="120896209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898525" y="739775"/>
            <a:ext cx="4938713" cy="3703638"/>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7D090586-FAA2-43E8-9A90-70DD01FDD383}" type="slidenum">
              <a:rPr lang="en-US" altLang="ja-JP" smtClean="0"/>
              <a:pPr>
                <a:defRPr/>
              </a:pPr>
              <a:t>30</a:t>
            </a:fld>
            <a:endParaRPr lang="en-US" altLang="ja-JP"/>
          </a:p>
        </p:txBody>
      </p:sp>
    </p:spTree>
    <p:extLst>
      <p:ext uri="{BB962C8B-B14F-4D97-AF65-F5344CB8AC3E}">
        <p14:creationId xmlns:p14="http://schemas.microsoft.com/office/powerpoint/2010/main" val="148984378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898525" y="739775"/>
            <a:ext cx="4938713" cy="3703638"/>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7D090586-FAA2-43E8-9A90-70DD01FDD383}" type="slidenum">
              <a:rPr lang="en-US" altLang="ja-JP" smtClean="0"/>
              <a:pPr>
                <a:defRPr/>
              </a:pPr>
              <a:t>31</a:t>
            </a:fld>
            <a:endParaRPr lang="en-US" altLang="ja-JP"/>
          </a:p>
        </p:txBody>
      </p:sp>
    </p:spTree>
    <p:extLst>
      <p:ext uri="{BB962C8B-B14F-4D97-AF65-F5344CB8AC3E}">
        <p14:creationId xmlns:p14="http://schemas.microsoft.com/office/powerpoint/2010/main" val="317333613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898525" y="739775"/>
            <a:ext cx="4938713" cy="3703638"/>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7D090586-FAA2-43E8-9A90-70DD01FDD383}" type="slidenum">
              <a:rPr kumimoji="1" lang="en-US" altLang="ja-JP" sz="1200" b="0" i="0" u="none" strike="noStrike" kern="1200" cap="none" spc="0" normalizeH="0" baseline="0" noProof="0" smtClean="0">
                <a:ln>
                  <a:noFill/>
                </a:ln>
                <a:solidFill>
                  <a:srgbClr val="000000"/>
                </a:solidFill>
                <a:effectLst/>
                <a:uLnTx/>
                <a:uFillTx/>
                <a:latin typeface="Arial" charset="0"/>
                <a:ea typeface="ＭＳ Ｐゴシック" pitchFamily="50" charset="-128"/>
                <a:cs typeface="+mn-cs"/>
              </a:rPr>
              <a:pPr marL="0" marR="0" lvl="0" indent="0" algn="r" defTabSz="914400" rtl="0" eaLnBrk="1" fontAlgn="base" latinLnBrk="0" hangingPunct="1">
                <a:lnSpc>
                  <a:spcPct val="100000"/>
                </a:lnSpc>
                <a:spcBef>
                  <a:spcPct val="0"/>
                </a:spcBef>
                <a:spcAft>
                  <a:spcPct val="0"/>
                </a:spcAft>
                <a:buClrTx/>
                <a:buSzTx/>
                <a:buFontTx/>
                <a:buNone/>
                <a:tabLst/>
                <a:defRPr/>
              </a:pPr>
              <a:t>3</a:t>
            </a:fld>
            <a:endParaRPr kumimoji="1" lang="en-US" altLang="ja-JP" sz="1200" b="0" i="0" u="none" strike="noStrike" kern="1200" cap="none" spc="0" normalizeH="0" baseline="0" noProof="0">
              <a:ln>
                <a:noFill/>
              </a:ln>
              <a:solidFill>
                <a:srgbClr val="000000"/>
              </a:solidFill>
              <a:effectLst/>
              <a:uLnTx/>
              <a:uFillTx/>
              <a:latin typeface="Arial" charset="0"/>
              <a:ea typeface="ＭＳ Ｐゴシック" pitchFamily="50" charset="-128"/>
              <a:cs typeface="+mn-cs"/>
            </a:endParaRPr>
          </a:p>
        </p:txBody>
      </p:sp>
    </p:spTree>
    <p:extLst>
      <p:ext uri="{BB962C8B-B14F-4D97-AF65-F5344CB8AC3E}">
        <p14:creationId xmlns:p14="http://schemas.microsoft.com/office/powerpoint/2010/main" val="86666330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898525" y="739775"/>
            <a:ext cx="4938713" cy="3703638"/>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7D090586-FAA2-43E8-9A90-70DD01FDD383}" type="slidenum">
              <a:rPr kumimoji="1" lang="en-US" altLang="ja-JP" sz="1200" b="0" i="0" u="none" strike="noStrike" kern="1200" cap="none" spc="0" normalizeH="0" baseline="0" noProof="0" smtClean="0">
                <a:ln>
                  <a:noFill/>
                </a:ln>
                <a:solidFill>
                  <a:prstClr val="black"/>
                </a:solidFill>
                <a:effectLst/>
                <a:uLnTx/>
                <a:uFillTx/>
                <a:latin typeface="Arial" charset="0"/>
                <a:ea typeface="ＭＳ Ｐゴシック" pitchFamily="50" charset="-128"/>
                <a:cs typeface="+mn-cs"/>
              </a:rPr>
              <a:pPr marL="0" marR="0" lvl="0" indent="0" algn="r" defTabSz="914400" rtl="0" eaLnBrk="1" fontAlgn="base" latinLnBrk="0" hangingPunct="1">
                <a:lnSpc>
                  <a:spcPct val="100000"/>
                </a:lnSpc>
                <a:spcBef>
                  <a:spcPct val="0"/>
                </a:spcBef>
                <a:spcAft>
                  <a:spcPct val="0"/>
                </a:spcAft>
                <a:buClrTx/>
                <a:buSzTx/>
                <a:buFontTx/>
                <a:buNone/>
                <a:tabLst/>
                <a:defRPr/>
              </a:pPr>
              <a:t>33</a:t>
            </a:fld>
            <a:endParaRPr kumimoji="1" lang="en-US" altLang="ja-JP" sz="1200" b="0" i="0" u="none" strike="noStrike" kern="1200" cap="none" spc="0" normalizeH="0" baseline="0" noProof="0">
              <a:ln>
                <a:noFill/>
              </a:ln>
              <a:solidFill>
                <a:prstClr val="black"/>
              </a:solidFill>
              <a:effectLst/>
              <a:uLnTx/>
              <a:uFillTx/>
              <a:latin typeface="Arial" charset="0"/>
              <a:ea typeface="ＭＳ Ｐゴシック" pitchFamily="50" charset="-128"/>
              <a:cs typeface="+mn-cs"/>
            </a:endParaRPr>
          </a:p>
        </p:txBody>
      </p:sp>
    </p:spTree>
    <p:extLst>
      <p:ext uri="{BB962C8B-B14F-4D97-AF65-F5344CB8AC3E}">
        <p14:creationId xmlns:p14="http://schemas.microsoft.com/office/powerpoint/2010/main" val="340259272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898525" y="739775"/>
            <a:ext cx="4938713" cy="3703638"/>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7D090586-FAA2-43E8-9A90-70DD01FDD383}" type="slidenum">
              <a:rPr lang="en-US" altLang="ja-JP" smtClean="0">
                <a:solidFill>
                  <a:prstClr val="black"/>
                </a:solidFill>
              </a:rPr>
              <a:pPr>
                <a:defRPr/>
              </a:pPr>
              <a:t>34</a:t>
            </a:fld>
            <a:endParaRPr lang="en-US" altLang="ja-JP">
              <a:solidFill>
                <a:prstClr val="black"/>
              </a:solidFill>
            </a:endParaRPr>
          </a:p>
        </p:txBody>
      </p:sp>
    </p:spTree>
    <p:extLst>
      <p:ext uri="{BB962C8B-B14F-4D97-AF65-F5344CB8AC3E}">
        <p14:creationId xmlns:p14="http://schemas.microsoft.com/office/powerpoint/2010/main" val="49126864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19163" y="744538"/>
            <a:ext cx="4970462" cy="3727450"/>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8656A4A-807E-4367-8C2D-57E31EE9ACE1}" type="slidenum">
              <a:rPr kumimoji="1" lang="ja-JP" altLang="en-US" sz="1200" b="0" i="0" u="none" strike="noStrike" kern="1200" cap="none" spc="0" normalizeH="0" baseline="0" noProof="0" smtClean="0">
                <a:ln>
                  <a:noFill/>
                </a:ln>
                <a:solidFill>
                  <a:prstClr val="black"/>
                </a:solidFill>
                <a:effectLst/>
                <a:uLnTx/>
                <a:uFillTx/>
                <a:latin typeface="Calibri"/>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35</a:t>
            </a:fld>
            <a:endParaRPr kumimoji="1" lang="ja-JP" altLang="en-US" sz="12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endParaRPr>
          </a:p>
        </p:txBody>
      </p:sp>
    </p:spTree>
    <p:extLst>
      <p:ext uri="{BB962C8B-B14F-4D97-AF65-F5344CB8AC3E}">
        <p14:creationId xmlns:p14="http://schemas.microsoft.com/office/powerpoint/2010/main" val="108294411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898525" y="739775"/>
            <a:ext cx="4938713" cy="3703638"/>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7D090586-FAA2-43E8-9A90-70DD01FDD383}" type="slidenum">
              <a:rPr kumimoji="1" lang="en-US" altLang="ja-JP" sz="1200" b="0" i="0" u="none" strike="noStrike" kern="1200" cap="none" spc="0" normalizeH="0" baseline="0" noProof="0" smtClean="0">
                <a:ln>
                  <a:noFill/>
                </a:ln>
                <a:solidFill>
                  <a:srgbClr val="000000"/>
                </a:solidFill>
                <a:effectLst/>
                <a:uLnTx/>
                <a:uFillTx/>
                <a:latin typeface="Arial" charset="0"/>
                <a:ea typeface="ＭＳ Ｐゴシック" pitchFamily="50" charset="-128"/>
                <a:cs typeface="+mn-cs"/>
              </a:rPr>
              <a:pPr marL="0" marR="0" lvl="0" indent="0" algn="r" defTabSz="914400" rtl="0" eaLnBrk="1" fontAlgn="base" latinLnBrk="0" hangingPunct="1">
                <a:lnSpc>
                  <a:spcPct val="100000"/>
                </a:lnSpc>
                <a:spcBef>
                  <a:spcPct val="0"/>
                </a:spcBef>
                <a:spcAft>
                  <a:spcPct val="0"/>
                </a:spcAft>
                <a:buClrTx/>
                <a:buSzTx/>
                <a:buFontTx/>
                <a:buNone/>
                <a:tabLst/>
                <a:defRPr/>
              </a:pPr>
              <a:t>36</a:t>
            </a:fld>
            <a:endParaRPr kumimoji="1" lang="en-US" altLang="ja-JP" sz="1200" b="0" i="0" u="none" strike="noStrike" kern="1200" cap="none" spc="0" normalizeH="0" baseline="0" noProof="0">
              <a:ln>
                <a:noFill/>
              </a:ln>
              <a:solidFill>
                <a:srgbClr val="000000"/>
              </a:solidFill>
              <a:effectLst/>
              <a:uLnTx/>
              <a:uFillTx/>
              <a:latin typeface="Arial" charset="0"/>
              <a:ea typeface="ＭＳ Ｐゴシック" pitchFamily="50" charset="-128"/>
              <a:cs typeface="+mn-cs"/>
            </a:endParaRPr>
          </a:p>
        </p:txBody>
      </p:sp>
    </p:spTree>
    <p:extLst>
      <p:ext uri="{BB962C8B-B14F-4D97-AF65-F5344CB8AC3E}">
        <p14:creationId xmlns:p14="http://schemas.microsoft.com/office/powerpoint/2010/main" val="166721382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898525" y="739775"/>
            <a:ext cx="4938713" cy="3703638"/>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7D090586-FAA2-43E8-9A90-70DD01FDD383}" type="slidenum">
              <a:rPr lang="en-US" altLang="ja-JP" smtClean="0"/>
              <a:pPr>
                <a:defRPr/>
              </a:pPr>
              <a:t>37</a:t>
            </a:fld>
            <a:endParaRPr lang="en-US" altLang="ja-JP"/>
          </a:p>
        </p:txBody>
      </p:sp>
    </p:spTree>
    <p:extLst>
      <p:ext uri="{BB962C8B-B14F-4D97-AF65-F5344CB8AC3E}">
        <p14:creationId xmlns:p14="http://schemas.microsoft.com/office/powerpoint/2010/main" val="491268643"/>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898525" y="739775"/>
            <a:ext cx="4938713" cy="3703638"/>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7D090586-FAA2-43E8-9A90-70DD01FDD383}" type="slidenum">
              <a:rPr lang="en-US" altLang="ja-JP" smtClean="0">
                <a:solidFill>
                  <a:prstClr val="black"/>
                </a:solidFill>
              </a:rPr>
              <a:pPr>
                <a:defRPr/>
              </a:pPr>
              <a:t>38</a:t>
            </a:fld>
            <a:endParaRPr lang="en-US" altLang="ja-JP">
              <a:solidFill>
                <a:prstClr val="black"/>
              </a:solidFill>
            </a:endParaRPr>
          </a:p>
        </p:txBody>
      </p:sp>
    </p:spTree>
    <p:extLst>
      <p:ext uri="{BB962C8B-B14F-4D97-AF65-F5344CB8AC3E}">
        <p14:creationId xmlns:p14="http://schemas.microsoft.com/office/powerpoint/2010/main" val="491268643"/>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898525" y="739775"/>
            <a:ext cx="4938713" cy="3703638"/>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7D090586-FAA2-43E8-9A90-70DD01FDD383}" type="slidenum">
              <a:rPr lang="en-US" altLang="ja-JP" smtClean="0"/>
              <a:pPr>
                <a:defRPr/>
              </a:pPr>
              <a:t>39</a:t>
            </a:fld>
            <a:endParaRPr lang="en-US" altLang="ja-JP"/>
          </a:p>
        </p:txBody>
      </p:sp>
    </p:spTree>
    <p:extLst>
      <p:ext uri="{BB962C8B-B14F-4D97-AF65-F5344CB8AC3E}">
        <p14:creationId xmlns:p14="http://schemas.microsoft.com/office/powerpoint/2010/main" val="491268643"/>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898525" y="739775"/>
            <a:ext cx="4938713" cy="3703638"/>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7D090586-FAA2-43E8-9A90-70DD01FDD383}" type="slidenum">
              <a:rPr lang="en-US" altLang="ja-JP" smtClean="0"/>
              <a:pPr>
                <a:defRPr/>
              </a:pPr>
              <a:t>40</a:t>
            </a:fld>
            <a:endParaRPr lang="en-US" altLang="ja-JP"/>
          </a:p>
        </p:txBody>
      </p:sp>
    </p:spTree>
    <p:extLst>
      <p:ext uri="{BB962C8B-B14F-4D97-AF65-F5344CB8AC3E}">
        <p14:creationId xmlns:p14="http://schemas.microsoft.com/office/powerpoint/2010/main" val="3002622082"/>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898525" y="739775"/>
            <a:ext cx="4938713" cy="3703638"/>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pPr>
              <a:defRPr/>
            </a:pPr>
            <a:fld id="{76158F5A-EBC3-4B9E-98BF-D9BFBDD8DC3B}" type="slidenum">
              <a:rPr lang="ja-JP" altLang="en-US" smtClean="0">
                <a:solidFill>
                  <a:prstClr val="black"/>
                </a:solidFill>
              </a:rPr>
              <a:pPr>
                <a:defRPr/>
              </a:pPr>
              <a:t>41</a:t>
            </a:fld>
            <a:endParaRPr lang="ja-JP" altLang="en-US">
              <a:solidFill>
                <a:prstClr val="black"/>
              </a:solidFill>
            </a:endParaRPr>
          </a:p>
        </p:txBody>
      </p:sp>
    </p:spTree>
    <p:extLst>
      <p:ext uri="{BB962C8B-B14F-4D97-AF65-F5344CB8AC3E}">
        <p14:creationId xmlns:p14="http://schemas.microsoft.com/office/powerpoint/2010/main" val="184992592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898525" y="739775"/>
            <a:ext cx="4938713" cy="3703638"/>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7D090586-FAA2-43E8-9A90-70DD01FDD383}" type="slidenum">
              <a:rPr lang="en-US" altLang="ja-JP" smtClean="0">
                <a:solidFill>
                  <a:prstClr val="black"/>
                </a:solidFill>
              </a:rPr>
              <a:pPr>
                <a:defRPr/>
              </a:pPr>
              <a:t>6</a:t>
            </a:fld>
            <a:endParaRPr lang="en-US" altLang="ja-JP">
              <a:solidFill>
                <a:prstClr val="black"/>
              </a:solidFill>
            </a:endParaRPr>
          </a:p>
        </p:txBody>
      </p:sp>
    </p:spTree>
    <p:extLst>
      <p:ext uri="{BB962C8B-B14F-4D97-AF65-F5344CB8AC3E}">
        <p14:creationId xmlns:p14="http://schemas.microsoft.com/office/powerpoint/2010/main" val="49126864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898525" y="739775"/>
            <a:ext cx="4938713" cy="3703638"/>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7D090586-FAA2-43E8-9A90-70DD01FDD383}" type="slidenum">
              <a:rPr lang="en-US" altLang="ja-JP" smtClean="0">
                <a:solidFill>
                  <a:prstClr val="black"/>
                </a:solidFill>
              </a:rPr>
              <a:pPr>
                <a:defRPr/>
              </a:pPr>
              <a:t>7</a:t>
            </a:fld>
            <a:endParaRPr lang="en-US" altLang="ja-JP">
              <a:solidFill>
                <a:prstClr val="black"/>
              </a:solidFill>
            </a:endParaRPr>
          </a:p>
        </p:txBody>
      </p:sp>
    </p:spTree>
    <p:extLst>
      <p:ext uri="{BB962C8B-B14F-4D97-AF65-F5344CB8AC3E}">
        <p14:creationId xmlns:p14="http://schemas.microsoft.com/office/powerpoint/2010/main" val="49126864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674688" y="808038"/>
            <a:ext cx="5387975" cy="4041775"/>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921075" rtl="0" eaLnBrk="1" fontAlgn="auto" latinLnBrk="0" hangingPunct="1">
              <a:lnSpc>
                <a:spcPct val="100000"/>
              </a:lnSpc>
              <a:spcBef>
                <a:spcPts val="0"/>
              </a:spcBef>
              <a:spcAft>
                <a:spcPts val="0"/>
              </a:spcAft>
              <a:buClrTx/>
              <a:buSzTx/>
              <a:buFontTx/>
              <a:buNone/>
              <a:tabLst/>
              <a:defRPr/>
            </a:pPr>
            <a:fld id="{76158F5A-EBC3-4B9E-98BF-D9BFBDD8DC3B}" type="slidenum">
              <a:rPr kumimoji="0" lang="ja-JP" altLang="en-US" sz="1800" b="0" i="0" u="none" strike="noStrike" kern="0" cap="none" spc="0" normalizeH="0" baseline="0" noProof="0">
                <a:ln>
                  <a:noFill/>
                </a:ln>
                <a:solidFill>
                  <a:prstClr val="black"/>
                </a:solidFill>
                <a:effectLst/>
                <a:uLnTx/>
                <a:uFillTx/>
                <a:latin typeface="Calibri"/>
                <a:ea typeface="ＭＳ Ｐゴシック" panose="020B0600070205080204" pitchFamily="50" charset="-128"/>
                <a:cs typeface="+mn-cs"/>
              </a:rPr>
              <a:pPr marL="0" marR="0" lvl="0" indent="0" algn="r" defTabSz="921075" rtl="0" eaLnBrk="1" fontAlgn="auto" latinLnBrk="0" hangingPunct="1">
                <a:lnSpc>
                  <a:spcPct val="100000"/>
                </a:lnSpc>
                <a:spcBef>
                  <a:spcPts val="0"/>
                </a:spcBef>
                <a:spcAft>
                  <a:spcPts val="0"/>
                </a:spcAft>
                <a:buClrTx/>
                <a:buSzTx/>
                <a:buFontTx/>
                <a:buNone/>
                <a:tabLst/>
                <a:defRPr/>
              </a:pPr>
              <a:t>8</a:t>
            </a:fld>
            <a:endParaRPr kumimoji="0" lang="ja-JP" altLang="en-US" sz="1800" b="0" i="0" u="none" strike="noStrike" kern="0" cap="none" spc="0" normalizeH="0" baseline="0" noProof="0">
              <a:ln>
                <a:noFill/>
              </a:ln>
              <a:solidFill>
                <a:prstClr val="black"/>
              </a:solidFill>
              <a:effectLst/>
              <a:uLnTx/>
              <a:uFillTx/>
              <a:latin typeface="Calibri"/>
              <a:ea typeface="ＭＳ Ｐゴシック" panose="020B0600070205080204" pitchFamily="50" charset="-128"/>
              <a:cs typeface="+mn-cs"/>
            </a:endParaRPr>
          </a:p>
        </p:txBody>
      </p:sp>
    </p:spTree>
    <p:extLst>
      <p:ext uri="{BB962C8B-B14F-4D97-AF65-F5344CB8AC3E}">
        <p14:creationId xmlns:p14="http://schemas.microsoft.com/office/powerpoint/2010/main" val="378580189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658813" y="803275"/>
            <a:ext cx="5359400" cy="4019550"/>
          </a:xfrm>
        </p:spPr>
      </p:sp>
      <p:sp>
        <p:nvSpPr>
          <p:cNvPr id="3" name="ノート プレースホルダー 2"/>
          <p:cNvSpPr>
            <a:spLocks noGrp="1"/>
          </p:cNvSpPr>
          <p:nvPr>
            <p:ph type="body" idx="1"/>
          </p:nvPr>
        </p:nvSpPr>
        <p:spPr/>
        <p:txBody>
          <a:bodyPr/>
          <a:lstStyle/>
          <a:p>
            <a:r>
              <a:rPr kumimoji="1" lang="ja-JP" altLang="en-US" dirty="0"/>
              <a:t>行動が変わるとは、研修でいえば研修後に即戦力となれるとか？</a:t>
            </a:r>
            <a:endParaRPr kumimoji="1" lang="en-US" altLang="ja-JP" dirty="0"/>
          </a:p>
          <a:p>
            <a:r>
              <a:rPr kumimoji="1" lang="ja-JP" altLang="en-US" dirty="0"/>
              <a:t>現任研でいえば、支援の質が上がることなどを指す。</a:t>
            </a:r>
            <a:endParaRPr kumimoji="1" lang="en-US" altLang="ja-JP" dirty="0"/>
          </a:p>
        </p:txBody>
      </p:sp>
      <p:sp>
        <p:nvSpPr>
          <p:cNvPr id="4" name="スライド番号プレースホルダー 3"/>
          <p:cNvSpPr>
            <a:spLocks noGrp="1"/>
          </p:cNvSpPr>
          <p:nvPr>
            <p:ph type="sldNum" sz="quarter" idx="10"/>
          </p:nvPr>
        </p:nvSpPr>
        <p:spPr/>
        <p:txBody>
          <a:bodyPr/>
          <a:lstStyle/>
          <a:p>
            <a:pPr marL="0" marR="0" lvl="0" indent="0" algn="r" defTabSz="921075" rtl="0" eaLnBrk="1" fontAlgn="auto" latinLnBrk="0" hangingPunct="1">
              <a:lnSpc>
                <a:spcPct val="100000"/>
              </a:lnSpc>
              <a:spcBef>
                <a:spcPts val="0"/>
              </a:spcBef>
              <a:spcAft>
                <a:spcPts val="0"/>
              </a:spcAft>
              <a:buClrTx/>
              <a:buSzTx/>
              <a:buFontTx/>
              <a:buNone/>
              <a:tabLst/>
              <a:defRPr/>
            </a:pPr>
            <a:fld id="{76158F5A-EBC3-4B9E-98BF-D9BFBDD8DC3B}" type="slidenum">
              <a:rPr kumimoji="1" lang="ja-JP" altLang="en-US" sz="1800" b="0" i="0" u="none" strike="noStrike" kern="0" cap="none" spc="0" normalizeH="0" baseline="0" noProof="0">
                <a:ln>
                  <a:noFill/>
                </a:ln>
                <a:solidFill>
                  <a:sysClr val="windowText" lastClr="000000"/>
                </a:solidFill>
                <a:effectLst/>
                <a:uLnTx/>
                <a:uFillTx/>
                <a:latin typeface="Calibri"/>
                <a:ea typeface="ＭＳ Ｐゴシック" panose="020B0600070205080204" pitchFamily="50" charset="-128"/>
                <a:cs typeface="+mn-cs"/>
              </a:rPr>
              <a:pPr marL="0" marR="0" lvl="0" indent="0" algn="r" defTabSz="921075" rtl="0" eaLnBrk="1" fontAlgn="auto" latinLnBrk="0" hangingPunct="1">
                <a:lnSpc>
                  <a:spcPct val="100000"/>
                </a:lnSpc>
                <a:spcBef>
                  <a:spcPts val="0"/>
                </a:spcBef>
                <a:spcAft>
                  <a:spcPts val="0"/>
                </a:spcAft>
                <a:buClrTx/>
                <a:buSzTx/>
                <a:buFontTx/>
                <a:buNone/>
                <a:tabLst/>
                <a:defRPr/>
              </a:pPr>
              <a:t>9</a:t>
            </a:fld>
            <a:endParaRPr kumimoji="1" lang="ja-JP" altLang="en-US" sz="1800" b="0" i="0" u="none" strike="noStrike" kern="0" cap="none" spc="0" normalizeH="0" baseline="0" noProof="0">
              <a:ln>
                <a:noFill/>
              </a:ln>
              <a:solidFill>
                <a:sysClr val="windowText" lastClr="000000"/>
              </a:solidFill>
              <a:effectLst/>
              <a:uLnTx/>
              <a:uFillTx/>
              <a:latin typeface="Calibri"/>
              <a:ea typeface="ＭＳ Ｐゴシック" panose="020B0600070205080204" pitchFamily="50" charset="-128"/>
              <a:cs typeface="+mn-cs"/>
            </a:endParaRPr>
          </a:p>
        </p:txBody>
      </p:sp>
    </p:spTree>
    <p:extLst>
      <p:ext uri="{BB962C8B-B14F-4D97-AF65-F5344CB8AC3E}">
        <p14:creationId xmlns:p14="http://schemas.microsoft.com/office/powerpoint/2010/main" val="313053983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17575" y="744538"/>
            <a:ext cx="4962525" cy="3722687"/>
          </a:xfrm>
        </p:spPr>
      </p:sp>
      <p:sp>
        <p:nvSpPr>
          <p:cNvPr id="3" name="ノート プレースホルダー 2"/>
          <p:cNvSpPr>
            <a:spLocks noGrp="1"/>
          </p:cNvSpPr>
          <p:nvPr>
            <p:ph type="body" idx="1"/>
          </p:nvPr>
        </p:nvSpPr>
        <p:spPr/>
        <p:txBody>
          <a:bodyPr/>
          <a:lstStyle/>
          <a:p>
            <a:r>
              <a:rPr kumimoji="1" lang="ja-JP" altLang="en-US" dirty="0"/>
              <a:t>今までは、会議の一番の楽しみである、「意見を整理する」ことを参加者から奪っていたのです（愕）</a:t>
            </a:r>
            <a:endParaRPr kumimoji="1" lang="en-US" altLang="ja-JP" dirty="0"/>
          </a:p>
          <a:p>
            <a:endParaRPr kumimoji="1" lang="en-US" altLang="ja-JP" dirty="0"/>
          </a:p>
          <a:p>
            <a:r>
              <a:rPr kumimoji="1" lang="ja-JP" altLang="en-US" dirty="0"/>
              <a:t>ＦＴは意見を整理するのではなく➡「整理させる」ことが仕事です。</a:t>
            </a:r>
            <a:endParaRPr kumimoji="1" lang="en-US" altLang="ja-JP" dirty="0"/>
          </a:p>
          <a:p>
            <a:endParaRPr kumimoji="1" lang="en-US" altLang="ja-JP" dirty="0"/>
          </a:p>
          <a:p>
            <a:r>
              <a:rPr kumimoji="1" lang="ja-JP" altLang="en-US" dirty="0"/>
              <a:t>でもね！できるだけ参加者に整理させるのであって、最後の最後まで必ず参加者に任せるという意味ではありません。</a:t>
            </a:r>
            <a:endParaRPr kumimoji="1" lang="en-US" altLang="ja-JP" dirty="0"/>
          </a:p>
          <a:p>
            <a:endParaRPr kumimoji="1" lang="en-US" altLang="ja-JP" dirty="0"/>
          </a:p>
          <a:p>
            <a:r>
              <a:rPr kumimoji="1" lang="ja-JP" altLang="en-US" dirty="0"/>
              <a:t>ＦＴは「整理しながら、更にいい意見を考えるようにしてください！それが会議を開く意味ですから・・・」と説明する。</a:t>
            </a:r>
            <a:endParaRPr kumimoji="1" lang="en-US" altLang="ja-JP" dirty="0"/>
          </a:p>
          <a:p>
            <a:r>
              <a:rPr kumimoji="1" lang="ja-JP" altLang="en-US" dirty="0"/>
              <a:t>整理するのは更なる意見を作り出すための「手段」！</a:t>
            </a:r>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1BC803C-BC94-4FC4-85FA-1D8EB1CDD646}" type="slidenum">
              <a:rPr kumimoji="1" lang="ja-JP" altLang="en-US" sz="1200" b="0" i="0" u="none" strike="noStrike" kern="1200" cap="none" spc="0" normalizeH="0" baseline="0" noProof="0" smtClean="0">
                <a:ln>
                  <a:noFill/>
                </a:ln>
                <a:solidFill>
                  <a:prstClr val="black"/>
                </a:solidFill>
                <a:effectLst/>
                <a:uLnTx/>
                <a:uFillTx/>
                <a:latin typeface="Calibri"/>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16</a:t>
            </a:fld>
            <a:endParaRPr kumimoji="1" lang="ja-JP" altLang="en-US" sz="12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endParaRPr>
          </a:p>
        </p:txBody>
      </p:sp>
    </p:spTree>
    <p:extLst>
      <p:ext uri="{BB962C8B-B14F-4D97-AF65-F5344CB8AC3E}">
        <p14:creationId xmlns:p14="http://schemas.microsoft.com/office/powerpoint/2010/main" val="366452624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pPr>
              <a:defRPr/>
            </a:pPr>
            <a:fld id="{7D090586-FAA2-43E8-9A90-70DD01FDD383}" type="slidenum">
              <a:rPr lang="en-US" altLang="ja-JP" smtClean="0"/>
              <a:pPr>
                <a:defRPr/>
              </a:pPr>
              <a:t>18</a:t>
            </a:fld>
            <a:endParaRPr lang="en-US" altLang="ja-JP"/>
          </a:p>
        </p:txBody>
      </p:sp>
    </p:spTree>
    <p:extLst>
      <p:ext uri="{BB962C8B-B14F-4D97-AF65-F5344CB8AC3E}">
        <p14:creationId xmlns:p14="http://schemas.microsoft.com/office/powerpoint/2010/main" val="206741173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pPr>
              <a:defRPr/>
            </a:pPr>
            <a:fld id="{7D090586-FAA2-43E8-9A90-70DD01FDD383}" type="slidenum">
              <a:rPr lang="en-US" altLang="ja-JP" smtClean="0"/>
              <a:pPr>
                <a:defRPr/>
              </a:pPr>
              <a:t>19</a:t>
            </a:fld>
            <a:endParaRPr lang="en-US" altLang="ja-JP"/>
          </a:p>
        </p:txBody>
      </p:sp>
    </p:spTree>
    <p:extLst>
      <p:ext uri="{BB962C8B-B14F-4D97-AF65-F5344CB8AC3E}">
        <p14:creationId xmlns:p14="http://schemas.microsoft.com/office/powerpoint/2010/main" val="351224039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0.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01.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2.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3.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4.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5.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6.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7.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8.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9.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0.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1.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2.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3.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4.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5.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6.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7.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8.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9.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0.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21.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22.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23.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24.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25.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26.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27.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28.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29.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0.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31.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32.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33.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34.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35.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36.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37.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38.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39.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0.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41.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42.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43.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44.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45.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46.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47.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48.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49.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0.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51.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52.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53.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54.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55.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56.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157.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158.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159.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0.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161.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162.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163.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164.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165.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166.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167.xml.rels><?xml version="1.0" encoding="UTF-8" standalone="yes"?>
<Relationships xmlns="http://schemas.openxmlformats.org/package/2006/relationships"><Relationship Id="rId1" Type="http://schemas.openxmlformats.org/officeDocument/2006/relationships/slideMaster" Target="../slideMasters/slideMaster16.xml"/></Relationships>
</file>

<file path=ppt/slideLayouts/_rels/slideLayout168.xml.rels><?xml version="1.0" encoding="UTF-8" standalone="yes"?>
<Relationships xmlns="http://schemas.openxmlformats.org/package/2006/relationships"><Relationship Id="rId1" Type="http://schemas.openxmlformats.org/officeDocument/2006/relationships/slideMaster" Target="../slideMasters/slideMaster16.xml"/></Relationships>
</file>

<file path=ppt/slideLayouts/_rels/slideLayout169.xml.rels><?xml version="1.0" encoding="UTF-8" standalone="yes"?>
<Relationships xmlns="http://schemas.openxmlformats.org/package/2006/relationships"><Relationship Id="rId1" Type="http://schemas.openxmlformats.org/officeDocument/2006/relationships/slideMaster" Target="../slideMasters/slideMaster16.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0.xml.rels><?xml version="1.0" encoding="UTF-8" standalone="yes"?>
<Relationships xmlns="http://schemas.openxmlformats.org/package/2006/relationships"><Relationship Id="rId1" Type="http://schemas.openxmlformats.org/officeDocument/2006/relationships/slideMaster" Target="../slideMasters/slideMaster16.xml"/></Relationships>
</file>

<file path=ppt/slideLayouts/_rels/slideLayout171.xml.rels><?xml version="1.0" encoding="UTF-8" standalone="yes"?>
<Relationships xmlns="http://schemas.openxmlformats.org/package/2006/relationships"><Relationship Id="rId1" Type="http://schemas.openxmlformats.org/officeDocument/2006/relationships/slideMaster" Target="../slideMasters/slideMaster16.xml"/></Relationships>
</file>

<file path=ppt/slideLayouts/_rels/slideLayout172.xml.rels><?xml version="1.0" encoding="UTF-8" standalone="yes"?>
<Relationships xmlns="http://schemas.openxmlformats.org/package/2006/relationships"><Relationship Id="rId1" Type="http://schemas.openxmlformats.org/officeDocument/2006/relationships/slideMaster" Target="../slideMasters/slideMaster16.xml"/></Relationships>
</file>

<file path=ppt/slideLayouts/_rels/slideLayout173.xml.rels><?xml version="1.0" encoding="UTF-8" standalone="yes"?>
<Relationships xmlns="http://schemas.openxmlformats.org/package/2006/relationships"><Relationship Id="rId1" Type="http://schemas.openxmlformats.org/officeDocument/2006/relationships/slideMaster" Target="../slideMasters/slideMaster16.xml"/></Relationships>
</file>

<file path=ppt/slideLayouts/_rels/slideLayout174.xml.rels><?xml version="1.0" encoding="UTF-8" standalone="yes"?>
<Relationships xmlns="http://schemas.openxmlformats.org/package/2006/relationships"><Relationship Id="rId1" Type="http://schemas.openxmlformats.org/officeDocument/2006/relationships/slideMaster" Target="../slideMasters/slideMaster16.xml"/></Relationships>
</file>

<file path=ppt/slideLayouts/_rels/slideLayout175.xml.rels><?xml version="1.0" encoding="UTF-8" standalone="yes"?>
<Relationships xmlns="http://schemas.openxmlformats.org/package/2006/relationships"><Relationship Id="rId1" Type="http://schemas.openxmlformats.org/officeDocument/2006/relationships/slideMaster" Target="../slideMasters/slideMaster16.xml"/></Relationships>
</file>

<file path=ppt/slideLayouts/_rels/slideLayout176.xml.rels><?xml version="1.0" encoding="UTF-8" standalone="yes"?>
<Relationships xmlns="http://schemas.openxmlformats.org/package/2006/relationships"><Relationship Id="rId1" Type="http://schemas.openxmlformats.org/officeDocument/2006/relationships/slideMaster" Target="../slideMasters/slideMaster16.xml"/></Relationships>
</file>

<file path=ppt/slideLayouts/_rels/slideLayout177.xml.rels><?xml version="1.0" encoding="UTF-8" standalone="yes"?>
<Relationships xmlns="http://schemas.openxmlformats.org/package/2006/relationships"><Relationship Id="rId1" Type="http://schemas.openxmlformats.org/officeDocument/2006/relationships/slideMaster" Target="../slideMasters/slideMaster16.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5.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6.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9.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0.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1.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2.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3.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4.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5.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6.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7.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9.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0.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1.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2.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3.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4.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5.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6.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7.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8.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9.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547"/>
            <a:ext cx="7772400" cy="1470025"/>
          </a:xfrm>
        </p:spPr>
        <p:txBody>
          <a:bodyPr/>
          <a:lstStyle/>
          <a:p>
            <a:r>
              <a:rPr lang="ja-JP" altLang="en-US"/>
              <a:t>マスタ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a:t>マスタ サブタイトルの書式設定</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F90A3C79-1AFD-481B-B685-7933BCD0898B}" type="slidenum">
              <a:rPr lang="en-US" altLang="ja-JP"/>
              <a:pPr>
                <a:defRPr/>
              </a:pPr>
              <a:t>‹#›</a:t>
            </a:fld>
            <a:endParaRPr lang="en-US" altLang="ja-JP"/>
          </a:p>
        </p:txBody>
      </p:sp>
    </p:spTree>
    <p:extLst>
      <p:ext uri="{BB962C8B-B14F-4D97-AF65-F5344CB8AC3E}">
        <p14:creationId xmlns:p14="http://schemas.microsoft.com/office/powerpoint/2010/main" val="19731048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0301DD40-6D95-4AAE-9F5F-8E72899A2064}" type="slidenum">
              <a:rPr lang="en-US" altLang="ja-JP"/>
              <a:pPr>
                <a:defRPr/>
              </a:pPr>
              <a:t>‹#›</a:t>
            </a:fld>
            <a:endParaRPr lang="en-US" altLang="ja-JP"/>
          </a:p>
        </p:txBody>
      </p:sp>
    </p:spTree>
    <p:extLst>
      <p:ext uri="{BB962C8B-B14F-4D97-AF65-F5344CB8AC3E}">
        <p14:creationId xmlns:p14="http://schemas.microsoft.com/office/powerpoint/2010/main" val="4039586222"/>
      </p:ext>
    </p:extLst>
  </p:cSld>
  <p:clrMapOvr>
    <a:masterClrMapping/>
  </p:clrMapOvr>
</p:sldLayout>
</file>

<file path=ppt/slideLayouts/slideLayout100.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890"/>
            <a:ext cx="2057400" cy="5851525"/>
          </a:xfrm>
        </p:spPr>
        <p:txBody>
          <a:bodyPr vert="eaVert"/>
          <a:lstStyle/>
          <a:p>
            <a:r>
              <a:rPr lang="ja-JP" altLang="en-US"/>
              <a:t>マスタ タイトルの書式設定</a:t>
            </a:r>
          </a:p>
        </p:txBody>
      </p:sp>
      <p:sp>
        <p:nvSpPr>
          <p:cNvPr id="3" name="縦書きテキスト プレースホルダ 2"/>
          <p:cNvSpPr>
            <a:spLocks noGrp="1"/>
          </p:cNvSpPr>
          <p:nvPr>
            <p:ph type="body" orient="vert" idx="1"/>
          </p:nvPr>
        </p:nvSpPr>
        <p:spPr>
          <a:xfrm>
            <a:off x="457200" y="274890"/>
            <a:ext cx="6019800" cy="5851525"/>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p:txBody>
          <a:bodyPr/>
          <a:lstStyle>
            <a:lvl1pPr fontAlgn="auto">
              <a:spcBef>
                <a:spcPts val="0"/>
              </a:spcBef>
              <a:spcAft>
                <a:spcPts val="0"/>
              </a:spcAft>
              <a:defRPr/>
            </a:lvl1pPr>
          </a:lstStyle>
          <a:p>
            <a:pPr>
              <a:defRPr/>
            </a:pPr>
            <a:endParaRPr lang="en-US" altLang="ja-JP"/>
          </a:p>
        </p:txBody>
      </p:sp>
      <p:sp>
        <p:nvSpPr>
          <p:cNvPr id="5" name="Rectangle 5"/>
          <p:cNvSpPr>
            <a:spLocks noGrp="1" noChangeArrowheads="1"/>
          </p:cNvSpPr>
          <p:nvPr>
            <p:ph type="ftr" sz="quarter" idx="11"/>
          </p:nvPr>
        </p:nvSpPr>
        <p:spPr/>
        <p:txBody>
          <a:bodyPr/>
          <a:lstStyle>
            <a:lvl1pPr fontAlgn="auto">
              <a:spcBef>
                <a:spcPts val="0"/>
              </a:spcBef>
              <a:spcAft>
                <a:spcPts val="0"/>
              </a:spcAft>
              <a:defRPr/>
            </a:lvl1pPr>
          </a:lstStyle>
          <a:p>
            <a:pPr>
              <a:defRPr/>
            </a:pPr>
            <a:endParaRPr lang="en-US" altLang="ja-JP"/>
          </a:p>
        </p:txBody>
      </p:sp>
      <p:sp>
        <p:nvSpPr>
          <p:cNvPr id="6" name="Rectangle 6"/>
          <p:cNvSpPr>
            <a:spLocks noGrp="1" noChangeArrowheads="1"/>
          </p:cNvSpPr>
          <p:nvPr>
            <p:ph type="sldNum" sz="quarter" idx="12"/>
          </p:nvPr>
        </p:nvSpPr>
        <p:spPr/>
        <p:txBody>
          <a:bodyPr/>
          <a:lstStyle>
            <a:lvl1pPr fontAlgn="auto">
              <a:spcBef>
                <a:spcPts val="0"/>
              </a:spcBef>
              <a:spcAft>
                <a:spcPts val="0"/>
              </a:spcAft>
              <a:defRPr/>
            </a:lvl1pPr>
          </a:lstStyle>
          <a:p>
            <a:pPr>
              <a:defRPr/>
            </a:pPr>
            <a:fld id="{E771C7A1-3CB8-4C39-B30C-25B84238E0EE}" type="slidenum">
              <a:rPr lang="en-US" altLang="ja-JP"/>
              <a:pPr>
                <a:defRPr/>
              </a:pPr>
              <a:t>‹#›</a:t>
            </a:fld>
            <a:endParaRPr lang="en-US" altLang="ja-JP"/>
          </a:p>
        </p:txBody>
      </p:sp>
    </p:spTree>
    <p:extLst>
      <p:ext uri="{BB962C8B-B14F-4D97-AF65-F5344CB8AC3E}">
        <p14:creationId xmlns:p14="http://schemas.microsoft.com/office/powerpoint/2010/main" val="2806122436"/>
      </p:ext>
    </p:extLst>
  </p:cSld>
  <p:clrMapOvr>
    <a:masterClrMapping/>
  </p:clrMapOvr>
  <p:transition spd="med"/>
</p:sldLayout>
</file>

<file path=ppt/slideLayouts/slideLayout10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85"/>
            <a:ext cx="7772400" cy="1470025"/>
          </a:xfrm>
        </p:spPr>
        <p:txBody>
          <a:bodyPr/>
          <a:lstStyle/>
          <a:p>
            <a:r>
              <a:rPr lang="ja-JP" altLang="en-US"/>
              <a:t>マスタ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22041" indent="0" algn="ctr">
              <a:buNone/>
              <a:defRPr/>
            </a:lvl2pPr>
            <a:lvl3pPr marL="844083" indent="0" algn="ctr">
              <a:buNone/>
              <a:defRPr/>
            </a:lvl3pPr>
            <a:lvl4pPr marL="1266124" indent="0" algn="ctr">
              <a:buNone/>
              <a:defRPr/>
            </a:lvl4pPr>
            <a:lvl5pPr marL="1688165" indent="0" algn="ctr">
              <a:buNone/>
              <a:defRPr/>
            </a:lvl5pPr>
            <a:lvl6pPr marL="2110207" indent="0" algn="ctr">
              <a:buNone/>
              <a:defRPr/>
            </a:lvl6pPr>
            <a:lvl7pPr marL="2532248" indent="0" algn="ctr">
              <a:buNone/>
              <a:defRPr/>
            </a:lvl7pPr>
            <a:lvl8pPr marL="2954289" indent="0" algn="ctr">
              <a:buNone/>
              <a:defRPr/>
            </a:lvl8pPr>
            <a:lvl9pPr marL="3376331" indent="0" algn="ctr">
              <a:buNone/>
              <a:defRPr/>
            </a:lvl9pPr>
          </a:lstStyle>
          <a:p>
            <a:r>
              <a:rPr lang="ja-JP" altLang="en-US"/>
              <a:t>マスタ サブタイトルの書式設定</a:t>
            </a:r>
          </a:p>
        </p:txBody>
      </p:sp>
      <p:sp>
        <p:nvSpPr>
          <p:cNvPr id="4" name="Rectangle 4"/>
          <p:cNvSpPr>
            <a:spLocks noGrp="1" noChangeArrowheads="1"/>
          </p:cNvSpPr>
          <p:nvPr>
            <p:ph type="dt" sz="half" idx="10"/>
          </p:nvPr>
        </p:nvSpPr>
        <p:spPr/>
        <p:txBody>
          <a:bodyPr/>
          <a:lstStyle>
            <a:lvl1pPr fontAlgn="auto">
              <a:spcBef>
                <a:spcPts val="0"/>
              </a:spcBef>
              <a:spcAft>
                <a:spcPts val="0"/>
              </a:spcAft>
              <a:defRPr/>
            </a:lvl1pPr>
          </a:lstStyle>
          <a:p>
            <a:pPr>
              <a:defRPr/>
            </a:pPr>
            <a:endParaRPr lang="en-US" altLang="ja-JP"/>
          </a:p>
        </p:txBody>
      </p:sp>
      <p:sp>
        <p:nvSpPr>
          <p:cNvPr id="5" name="Rectangle 5"/>
          <p:cNvSpPr>
            <a:spLocks noGrp="1" noChangeArrowheads="1"/>
          </p:cNvSpPr>
          <p:nvPr>
            <p:ph type="ftr" sz="quarter" idx="11"/>
          </p:nvPr>
        </p:nvSpPr>
        <p:spPr/>
        <p:txBody>
          <a:bodyPr/>
          <a:lstStyle>
            <a:lvl1pPr fontAlgn="auto">
              <a:spcBef>
                <a:spcPts val="0"/>
              </a:spcBef>
              <a:spcAft>
                <a:spcPts val="0"/>
              </a:spcAft>
              <a:defRPr/>
            </a:lvl1pPr>
          </a:lstStyle>
          <a:p>
            <a:pPr>
              <a:defRPr/>
            </a:pPr>
            <a:endParaRPr lang="en-US" altLang="ja-JP"/>
          </a:p>
        </p:txBody>
      </p:sp>
      <p:sp>
        <p:nvSpPr>
          <p:cNvPr id="6" name="Rectangle 6"/>
          <p:cNvSpPr>
            <a:spLocks noGrp="1" noChangeArrowheads="1"/>
          </p:cNvSpPr>
          <p:nvPr>
            <p:ph type="sldNum" sz="quarter" idx="12"/>
          </p:nvPr>
        </p:nvSpPr>
        <p:spPr/>
        <p:txBody>
          <a:bodyPr/>
          <a:lstStyle>
            <a:lvl1pPr fontAlgn="auto">
              <a:spcBef>
                <a:spcPts val="0"/>
              </a:spcBef>
              <a:spcAft>
                <a:spcPts val="0"/>
              </a:spcAft>
              <a:defRPr/>
            </a:lvl1pPr>
          </a:lstStyle>
          <a:p>
            <a:pPr>
              <a:defRPr/>
            </a:pPr>
            <a:fld id="{FB2B549C-D3F4-43EB-85A4-AC723E4F4910}" type="slidenum">
              <a:rPr lang="en-US" altLang="ja-JP"/>
              <a:pPr>
                <a:defRPr/>
              </a:pPr>
              <a:t>‹#›</a:t>
            </a:fld>
            <a:endParaRPr lang="en-US" altLang="ja-JP"/>
          </a:p>
        </p:txBody>
      </p:sp>
    </p:spTree>
    <p:extLst>
      <p:ext uri="{BB962C8B-B14F-4D97-AF65-F5344CB8AC3E}">
        <p14:creationId xmlns:p14="http://schemas.microsoft.com/office/powerpoint/2010/main" val="4289064801"/>
      </p:ext>
    </p:extLst>
  </p:cSld>
  <p:clrMapOvr>
    <a:masterClrMapping/>
  </p:clrMapOvr>
  <p:transition spd="med"/>
</p:sldLayout>
</file>

<file path=ppt/slideLayouts/slideLayout10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p:txBody>
          <a:bodyPr/>
          <a:lstStyle>
            <a:lvl1pPr fontAlgn="auto">
              <a:spcBef>
                <a:spcPts val="0"/>
              </a:spcBef>
              <a:spcAft>
                <a:spcPts val="0"/>
              </a:spcAft>
              <a:defRPr/>
            </a:lvl1pPr>
          </a:lstStyle>
          <a:p>
            <a:pPr>
              <a:defRPr/>
            </a:pPr>
            <a:endParaRPr lang="en-US" altLang="ja-JP"/>
          </a:p>
        </p:txBody>
      </p:sp>
      <p:sp>
        <p:nvSpPr>
          <p:cNvPr id="5" name="Rectangle 5"/>
          <p:cNvSpPr>
            <a:spLocks noGrp="1" noChangeArrowheads="1"/>
          </p:cNvSpPr>
          <p:nvPr>
            <p:ph type="ftr" sz="quarter" idx="11"/>
          </p:nvPr>
        </p:nvSpPr>
        <p:spPr/>
        <p:txBody>
          <a:bodyPr/>
          <a:lstStyle>
            <a:lvl1pPr fontAlgn="auto">
              <a:spcBef>
                <a:spcPts val="0"/>
              </a:spcBef>
              <a:spcAft>
                <a:spcPts val="0"/>
              </a:spcAft>
              <a:defRPr/>
            </a:lvl1pPr>
          </a:lstStyle>
          <a:p>
            <a:pPr>
              <a:defRPr/>
            </a:pPr>
            <a:endParaRPr lang="en-US" altLang="ja-JP"/>
          </a:p>
        </p:txBody>
      </p:sp>
      <p:sp>
        <p:nvSpPr>
          <p:cNvPr id="6" name="Rectangle 6"/>
          <p:cNvSpPr>
            <a:spLocks noGrp="1" noChangeArrowheads="1"/>
          </p:cNvSpPr>
          <p:nvPr>
            <p:ph type="sldNum" sz="quarter" idx="12"/>
          </p:nvPr>
        </p:nvSpPr>
        <p:spPr/>
        <p:txBody>
          <a:bodyPr/>
          <a:lstStyle>
            <a:lvl1pPr fontAlgn="auto">
              <a:spcBef>
                <a:spcPts val="0"/>
              </a:spcBef>
              <a:spcAft>
                <a:spcPts val="0"/>
              </a:spcAft>
              <a:defRPr/>
            </a:lvl1pPr>
          </a:lstStyle>
          <a:p>
            <a:pPr>
              <a:defRPr/>
            </a:pPr>
            <a:fld id="{DABBE7ED-3829-451C-A3AF-EA8BDBB44496}" type="slidenum">
              <a:rPr lang="en-US" altLang="ja-JP"/>
              <a:pPr>
                <a:defRPr/>
              </a:pPr>
              <a:t>‹#›</a:t>
            </a:fld>
            <a:endParaRPr lang="en-US" altLang="ja-JP"/>
          </a:p>
        </p:txBody>
      </p:sp>
    </p:spTree>
    <p:extLst>
      <p:ext uri="{BB962C8B-B14F-4D97-AF65-F5344CB8AC3E}">
        <p14:creationId xmlns:p14="http://schemas.microsoft.com/office/powerpoint/2010/main" val="3042767674"/>
      </p:ext>
    </p:extLst>
  </p:cSld>
  <p:clrMapOvr>
    <a:masterClrMapping/>
  </p:clrMapOvr>
  <p:transition spd="med"/>
</p:sldLayout>
</file>

<file path=ppt/slideLayouts/slideLayout10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60"/>
            <a:ext cx="7772400" cy="1362075"/>
          </a:xfrm>
        </p:spPr>
        <p:txBody>
          <a:bodyPr anchor="t"/>
          <a:lstStyle>
            <a:lvl1pPr algn="l">
              <a:defRPr sz="3692" b="1" cap="all"/>
            </a:lvl1pPr>
          </a:lstStyle>
          <a:p>
            <a:r>
              <a:rPr lang="ja-JP" altLang="en-US"/>
              <a:t>マスタ タイトルの書式設定</a:t>
            </a:r>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1846"/>
            </a:lvl1pPr>
            <a:lvl2pPr marL="422041" indent="0">
              <a:buNone/>
              <a:defRPr sz="1662"/>
            </a:lvl2pPr>
            <a:lvl3pPr marL="844083" indent="0">
              <a:buNone/>
              <a:defRPr sz="1477"/>
            </a:lvl3pPr>
            <a:lvl4pPr marL="1266124" indent="0">
              <a:buNone/>
              <a:defRPr sz="1292"/>
            </a:lvl4pPr>
            <a:lvl5pPr marL="1688165" indent="0">
              <a:buNone/>
              <a:defRPr sz="1292"/>
            </a:lvl5pPr>
            <a:lvl6pPr marL="2110207" indent="0">
              <a:buNone/>
              <a:defRPr sz="1292"/>
            </a:lvl6pPr>
            <a:lvl7pPr marL="2532248" indent="0">
              <a:buNone/>
              <a:defRPr sz="1292"/>
            </a:lvl7pPr>
            <a:lvl8pPr marL="2954289" indent="0">
              <a:buNone/>
              <a:defRPr sz="1292"/>
            </a:lvl8pPr>
            <a:lvl9pPr marL="3376331" indent="0">
              <a:buNone/>
              <a:defRPr sz="1292"/>
            </a:lvl9pPr>
          </a:lstStyle>
          <a:p>
            <a:pPr lvl="0"/>
            <a:r>
              <a:rPr lang="ja-JP" altLang="en-US"/>
              <a:t>マスタ テキストの書式設定</a:t>
            </a:r>
          </a:p>
        </p:txBody>
      </p:sp>
      <p:sp>
        <p:nvSpPr>
          <p:cNvPr id="4" name="Rectangle 4"/>
          <p:cNvSpPr>
            <a:spLocks noGrp="1" noChangeArrowheads="1"/>
          </p:cNvSpPr>
          <p:nvPr>
            <p:ph type="dt" sz="half" idx="10"/>
          </p:nvPr>
        </p:nvSpPr>
        <p:spPr/>
        <p:txBody>
          <a:bodyPr/>
          <a:lstStyle>
            <a:lvl1pPr fontAlgn="auto">
              <a:spcBef>
                <a:spcPts val="0"/>
              </a:spcBef>
              <a:spcAft>
                <a:spcPts val="0"/>
              </a:spcAft>
              <a:defRPr/>
            </a:lvl1pPr>
          </a:lstStyle>
          <a:p>
            <a:pPr>
              <a:defRPr/>
            </a:pPr>
            <a:endParaRPr lang="en-US" altLang="ja-JP"/>
          </a:p>
        </p:txBody>
      </p:sp>
      <p:sp>
        <p:nvSpPr>
          <p:cNvPr id="5" name="Rectangle 5"/>
          <p:cNvSpPr>
            <a:spLocks noGrp="1" noChangeArrowheads="1"/>
          </p:cNvSpPr>
          <p:nvPr>
            <p:ph type="ftr" sz="quarter" idx="11"/>
          </p:nvPr>
        </p:nvSpPr>
        <p:spPr/>
        <p:txBody>
          <a:bodyPr/>
          <a:lstStyle>
            <a:lvl1pPr fontAlgn="auto">
              <a:spcBef>
                <a:spcPts val="0"/>
              </a:spcBef>
              <a:spcAft>
                <a:spcPts val="0"/>
              </a:spcAft>
              <a:defRPr/>
            </a:lvl1pPr>
          </a:lstStyle>
          <a:p>
            <a:pPr>
              <a:defRPr/>
            </a:pPr>
            <a:endParaRPr lang="en-US" altLang="ja-JP"/>
          </a:p>
        </p:txBody>
      </p:sp>
      <p:sp>
        <p:nvSpPr>
          <p:cNvPr id="6" name="Rectangle 6"/>
          <p:cNvSpPr>
            <a:spLocks noGrp="1" noChangeArrowheads="1"/>
          </p:cNvSpPr>
          <p:nvPr>
            <p:ph type="sldNum" sz="quarter" idx="12"/>
          </p:nvPr>
        </p:nvSpPr>
        <p:spPr/>
        <p:txBody>
          <a:bodyPr/>
          <a:lstStyle>
            <a:lvl1pPr fontAlgn="auto">
              <a:spcBef>
                <a:spcPts val="0"/>
              </a:spcBef>
              <a:spcAft>
                <a:spcPts val="0"/>
              </a:spcAft>
              <a:defRPr/>
            </a:lvl1pPr>
          </a:lstStyle>
          <a:p>
            <a:pPr>
              <a:defRPr/>
            </a:pPr>
            <a:fld id="{73E5B78B-AEAF-42A4-942F-1E83DC7A6BB1}" type="slidenum">
              <a:rPr lang="en-US" altLang="ja-JP"/>
              <a:pPr>
                <a:defRPr/>
              </a:pPr>
              <a:t>‹#›</a:t>
            </a:fld>
            <a:endParaRPr lang="en-US" altLang="ja-JP"/>
          </a:p>
        </p:txBody>
      </p:sp>
    </p:spTree>
    <p:extLst>
      <p:ext uri="{BB962C8B-B14F-4D97-AF65-F5344CB8AC3E}">
        <p14:creationId xmlns:p14="http://schemas.microsoft.com/office/powerpoint/2010/main" val="3204902171"/>
      </p:ext>
    </p:extLst>
  </p:cSld>
  <p:clrMapOvr>
    <a:masterClrMapping/>
  </p:clrMapOvr>
  <p:transition spd="med"/>
</p:sldLayout>
</file>

<file path=ppt/slideLayouts/slideLayout10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sz="half" idx="1"/>
          </p:nvPr>
        </p:nvSpPr>
        <p:spPr>
          <a:xfrm>
            <a:off x="457200" y="1600206"/>
            <a:ext cx="4038600" cy="4525963"/>
          </a:xfrm>
        </p:spPr>
        <p:txBody>
          <a:bodyPr/>
          <a:lstStyle>
            <a:lvl1pPr>
              <a:defRPr sz="2585"/>
            </a:lvl1pPr>
            <a:lvl2pPr>
              <a:defRPr sz="2215"/>
            </a:lvl2pPr>
            <a:lvl3pPr>
              <a:defRPr sz="1846"/>
            </a:lvl3pPr>
            <a:lvl4pPr>
              <a:defRPr sz="1662"/>
            </a:lvl4pPr>
            <a:lvl5pPr>
              <a:defRPr sz="1662"/>
            </a:lvl5pPr>
            <a:lvl6pPr>
              <a:defRPr sz="1662"/>
            </a:lvl6pPr>
            <a:lvl7pPr>
              <a:defRPr sz="1662"/>
            </a:lvl7pPr>
            <a:lvl8pPr>
              <a:defRPr sz="1662"/>
            </a:lvl8pPr>
            <a:lvl9pPr>
              <a:defRPr sz="1662"/>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4648200" y="1600206"/>
            <a:ext cx="4038600" cy="4525963"/>
          </a:xfrm>
        </p:spPr>
        <p:txBody>
          <a:bodyPr/>
          <a:lstStyle>
            <a:lvl1pPr>
              <a:defRPr sz="2585"/>
            </a:lvl1pPr>
            <a:lvl2pPr>
              <a:defRPr sz="2215"/>
            </a:lvl2pPr>
            <a:lvl3pPr>
              <a:defRPr sz="1846"/>
            </a:lvl3pPr>
            <a:lvl4pPr>
              <a:defRPr sz="1662"/>
            </a:lvl4pPr>
            <a:lvl5pPr>
              <a:defRPr sz="1662"/>
            </a:lvl5pPr>
            <a:lvl6pPr>
              <a:defRPr sz="1662"/>
            </a:lvl6pPr>
            <a:lvl7pPr>
              <a:defRPr sz="1662"/>
            </a:lvl7pPr>
            <a:lvl8pPr>
              <a:defRPr sz="1662"/>
            </a:lvl8pPr>
            <a:lvl9pPr>
              <a:defRPr sz="1662"/>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4"/>
          <p:cNvSpPr>
            <a:spLocks noGrp="1" noChangeArrowheads="1"/>
          </p:cNvSpPr>
          <p:nvPr>
            <p:ph type="dt" sz="half" idx="10"/>
          </p:nvPr>
        </p:nvSpPr>
        <p:spPr/>
        <p:txBody>
          <a:bodyPr/>
          <a:lstStyle>
            <a:lvl1pPr fontAlgn="auto">
              <a:spcBef>
                <a:spcPts val="0"/>
              </a:spcBef>
              <a:spcAft>
                <a:spcPts val="0"/>
              </a:spcAft>
              <a:defRPr/>
            </a:lvl1pPr>
          </a:lstStyle>
          <a:p>
            <a:pPr>
              <a:defRPr/>
            </a:pPr>
            <a:endParaRPr lang="en-US" altLang="ja-JP"/>
          </a:p>
        </p:txBody>
      </p:sp>
      <p:sp>
        <p:nvSpPr>
          <p:cNvPr id="6" name="Rectangle 5"/>
          <p:cNvSpPr>
            <a:spLocks noGrp="1" noChangeArrowheads="1"/>
          </p:cNvSpPr>
          <p:nvPr>
            <p:ph type="ftr" sz="quarter" idx="11"/>
          </p:nvPr>
        </p:nvSpPr>
        <p:spPr/>
        <p:txBody>
          <a:bodyPr/>
          <a:lstStyle>
            <a:lvl1pPr fontAlgn="auto">
              <a:spcBef>
                <a:spcPts val="0"/>
              </a:spcBef>
              <a:spcAft>
                <a:spcPts val="0"/>
              </a:spcAft>
              <a:defRPr/>
            </a:lvl1pPr>
          </a:lstStyle>
          <a:p>
            <a:pPr>
              <a:defRPr/>
            </a:pPr>
            <a:endParaRPr lang="en-US" altLang="ja-JP"/>
          </a:p>
        </p:txBody>
      </p:sp>
      <p:sp>
        <p:nvSpPr>
          <p:cNvPr id="7" name="Rectangle 6"/>
          <p:cNvSpPr>
            <a:spLocks noGrp="1" noChangeArrowheads="1"/>
          </p:cNvSpPr>
          <p:nvPr>
            <p:ph type="sldNum" sz="quarter" idx="12"/>
          </p:nvPr>
        </p:nvSpPr>
        <p:spPr/>
        <p:txBody>
          <a:bodyPr/>
          <a:lstStyle>
            <a:lvl1pPr fontAlgn="auto">
              <a:spcBef>
                <a:spcPts val="0"/>
              </a:spcBef>
              <a:spcAft>
                <a:spcPts val="0"/>
              </a:spcAft>
              <a:defRPr/>
            </a:lvl1pPr>
          </a:lstStyle>
          <a:p>
            <a:pPr>
              <a:defRPr/>
            </a:pPr>
            <a:fld id="{AAEAC376-75CA-4C3C-A446-C970EE643369}" type="slidenum">
              <a:rPr lang="en-US" altLang="ja-JP"/>
              <a:pPr>
                <a:defRPr/>
              </a:pPr>
              <a:t>‹#›</a:t>
            </a:fld>
            <a:endParaRPr lang="en-US" altLang="ja-JP"/>
          </a:p>
        </p:txBody>
      </p:sp>
    </p:spTree>
    <p:extLst>
      <p:ext uri="{BB962C8B-B14F-4D97-AF65-F5344CB8AC3E}">
        <p14:creationId xmlns:p14="http://schemas.microsoft.com/office/powerpoint/2010/main" val="3359355199"/>
      </p:ext>
    </p:extLst>
  </p:cSld>
  <p:clrMapOvr>
    <a:masterClrMapping/>
  </p:clrMapOvr>
  <p:transition spd="med"/>
</p:sldLayout>
</file>

<file path=ppt/slideLayouts/slideLayout10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a:t>マスタ タイトルの書式設定</a:t>
            </a:r>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215" b="1"/>
            </a:lvl1pPr>
            <a:lvl2pPr marL="422041" indent="0">
              <a:buNone/>
              <a:defRPr sz="1846" b="1"/>
            </a:lvl2pPr>
            <a:lvl3pPr marL="844083" indent="0">
              <a:buNone/>
              <a:defRPr sz="1662" b="1"/>
            </a:lvl3pPr>
            <a:lvl4pPr marL="1266124" indent="0">
              <a:buNone/>
              <a:defRPr sz="1477" b="1"/>
            </a:lvl4pPr>
            <a:lvl5pPr marL="1688165" indent="0">
              <a:buNone/>
              <a:defRPr sz="1477" b="1"/>
            </a:lvl5pPr>
            <a:lvl6pPr marL="2110207" indent="0">
              <a:buNone/>
              <a:defRPr sz="1477" b="1"/>
            </a:lvl6pPr>
            <a:lvl7pPr marL="2532248" indent="0">
              <a:buNone/>
              <a:defRPr sz="1477" b="1"/>
            </a:lvl7pPr>
            <a:lvl8pPr marL="2954289" indent="0">
              <a:buNone/>
              <a:defRPr sz="1477" b="1"/>
            </a:lvl8pPr>
            <a:lvl9pPr marL="3376331" indent="0">
              <a:buNone/>
              <a:defRPr sz="1477" b="1"/>
            </a:lvl9pPr>
          </a:lstStyle>
          <a:p>
            <a:pPr lvl="0"/>
            <a:r>
              <a:rPr lang="ja-JP" altLang="en-US"/>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215"/>
            </a:lvl1pPr>
            <a:lvl2pPr>
              <a:defRPr sz="1846"/>
            </a:lvl2pPr>
            <a:lvl3pPr>
              <a:defRPr sz="1662"/>
            </a:lvl3pPr>
            <a:lvl4pPr>
              <a:defRPr sz="1477"/>
            </a:lvl4pPr>
            <a:lvl5pPr>
              <a:defRPr sz="1477"/>
            </a:lvl5pPr>
            <a:lvl6pPr>
              <a:defRPr sz="1477"/>
            </a:lvl6pPr>
            <a:lvl7pPr>
              <a:defRPr sz="1477"/>
            </a:lvl7pPr>
            <a:lvl8pPr>
              <a:defRPr sz="1477"/>
            </a:lvl8pPr>
            <a:lvl9pPr>
              <a:defRPr sz="1477"/>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 4"/>
          <p:cNvSpPr>
            <a:spLocks noGrp="1"/>
          </p:cNvSpPr>
          <p:nvPr>
            <p:ph type="body" sz="quarter" idx="3"/>
          </p:nvPr>
        </p:nvSpPr>
        <p:spPr>
          <a:xfrm>
            <a:off x="4645029" y="1535113"/>
            <a:ext cx="4041775" cy="639762"/>
          </a:xfrm>
        </p:spPr>
        <p:txBody>
          <a:bodyPr anchor="b"/>
          <a:lstStyle>
            <a:lvl1pPr marL="0" indent="0">
              <a:buNone/>
              <a:defRPr sz="2215" b="1"/>
            </a:lvl1pPr>
            <a:lvl2pPr marL="422041" indent="0">
              <a:buNone/>
              <a:defRPr sz="1846" b="1"/>
            </a:lvl2pPr>
            <a:lvl3pPr marL="844083" indent="0">
              <a:buNone/>
              <a:defRPr sz="1662" b="1"/>
            </a:lvl3pPr>
            <a:lvl4pPr marL="1266124" indent="0">
              <a:buNone/>
              <a:defRPr sz="1477" b="1"/>
            </a:lvl4pPr>
            <a:lvl5pPr marL="1688165" indent="0">
              <a:buNone/>
              <a:defRPr sz="1477" b="1"/>
            </a:lvl5pPr>
            <a:lvl6pPr marL="2110207" indent="0">
              <a:buNone/>
              <a:defRPr sz="1477" b="1"/>
            </a:lvl6pPr>
            <a:lvl7pPr marL="2532248" indent="0">
              <a:buNone/>
              <a:defRPr sz="1477" b="1"/>
            </a:lvl7pPr>
            <a:lvl8pPr marL="2954289" indent="0">
              <a:buNone/>
              <a:defRPr sz="1477" b="1"/>
            </a:lvl8pPr>
            <a:lvl9pPr marL="3376331" indent="0">
              <a:buNone/>
              <a:defRPr sz="1477" b="1"/>
            </a:lvl9pPr>
          </a:lstStyle>
          <a:p>
            <a:pPr lvl="0"/>
            <a:r>
              <a:rPr lang="ja-JP" altLang="en-US"/>
              <a:t>マスタ テキストの書式設定</a:t>
            </a:r>
          </a:p>
        </p:txBody>
      </p:sp>
      <p:sp>
        <p:nvSpPr>
          <p:cNvPr id="6" name="コンテンツ プレースホルダ 5"/>
          <p:cNvSpPr>
            <a:spLocks noGrp="1"/>
          </p:cNvSpPr>
          <p:nvPr>
            <p:ph sz="quarter" idx="4"/>
          </p:nvPr>
        </p:nvSpPr>
        <p:spPr>
          <a:xfrm>
            <a:off x="4645029" y="2174875"/>
            <a:ext cx="4041775" cy="3951288"/>
          </a:xfrm>
        </p:spPr>
        <p:txBody>
          <a:bodyPr/>
          <a:lstStyle>
            <a:lvl1pPr>
              <a:defRPr sz="2215"/>
            </a:lvl1pPr>
            <a:lvl2pPr>
              <a:defRPr sz="1846"/>
            </a:lvl2pPr>
            <a:lvl3pPr>
              <a:defRPr sz="1662"/>
            </a:lvl3pPr>
            <a:lvl4pPr>
              <a:defRPr sz="1477"/>
            </a:lvl4pPr>
            <a:lvl5pPr>
              <a:defRPr sz="1477"/>
            </a:lvl5pPr>
            <a:lvl6pPr>
              <a:defRPr sz="1477"/>
            </a:lvl6pPr>
            <a:lvl7pPr>
              <a:defRPr sz="1477"/>
            </a:lvl7pPr>
            <a:lvl8pPr>
              <a:defRPr sz="1477"/>
            </a:lvl8pPr>
            <a:lvl9pPr>
              <a:defRPr sz="1477"/>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Rectangle 4"/>
          <p:cNvSpPr>
            <a:spLocks noGrp="1" noChangeArrowheads="1"/>
          </p:cNvSpPr>
          <p:nvPr>
            <p:ph type="dt" sz="half" idx="10"/>
          </p:nvPr>
        </p:nvSpPr>
        <p:spPr/>
        <p:txBody>
          <a:bodyPr/>
          <a:lstStyle>
            <a:lvl1pPr fontAlgn="auto">
              <a:spcBef>
                <a:spcPts val="0"/>
              </a:spcBef>
              <a:spcAft>
                <a:spcPts val="0"/>
              </a:spcAft>
              <a:defRPr/>
            </a:lvl1pPr>
          </a:lstStyle>
          <a:p>
            <a:pPr>
              <a:defRPr/>
            </a:pPr>
            <a:endParaRPr lang="en-US" altLang="ja-JP"/>
          </a:p>
        </p:txBody>
      </p:sp>
      <p:sp>
        <p:nvSpPr>
          <p:cNvPr id="8" name="Rectangle 5"/>
          <p:cNvSpPr>
            <a:spLocks noGrp="1" noChangeArrowheads="1"/>
          </p:cNvSpPr>
          <p:nvPr>
            <p:ph type="ftr" sz="quarter" idx="11"/>
          </p:nvPr>
        </p:nvSpPr>
        <p:spPr/>
        <p:txBody>
          <a:bodyPr/>
          <a:lstStyle>
            <a:lvl1pPr fontAlgn="auto">
              <a:spcBef>
                <a:spcPts val="0"/>
              </a:spcBef>
              <a:spcAft>
                <a:spcPts val="0"/>
              </a:spcAft>
              <a:defRPr/>
            </a:lvl1pPr>
          </a:lstStyle>
          <a:p>
            <a:pPr>
              <a:defRPr/>
            </a:pPr>
            <a:endParaRPr lang="en-US" altLang="ja-JP"/>
          </a:p>
        </p:txBody>
      </p:sp>
      <p:sp>
        <p:nvSpPr>
          <p:cNvPr id="9" name="Rectangle 6"/>
          <p:cNvSpPr>
            <a:spLocks noGrp="1" noChangeArrowheads="1"/>
          </p:cNvSpPr>
          <p:nvPr>
            <p:ph type="sldNum" sz="quarter" idx="12"/>
          </p:nvPr>
        </p:nvSpPr>
        <p:spPr/>
        <p:txBody>
          <a:bodyPr/>
          <a:lstStyle>
            <a:lvl1pPr fontAlgn="auto">
              <a:spcBef>
                <a:spcPts val="0"/>
              </a:spcBef>
              <a:spcAft>
                <a:spcPts val="0"/>
              </a:spcAft>
              <a:defRPr/>
            </a:lvl1pPr>
          </a:lstStyle>
          <a:p>
            <a:pPr>
              <a:defRPr/>
            </a:pPr>
            <a:fld id="{F6A3D32E-D9F3-477C-9022-CD09CBDB1037}" type="slidenum">
              <a:rPr lang="en-US" altLang="ja-JP"/>
              <a:pPr>
                <a:defRPr/>
              </a:pPr>
              <a:t>‹#›</a:t>
            </a:fld>
            <a:endParaRPr lang="en-US" altLang="ja-JP"/>
          </a:p>
        </p:txBody>
      </p:sp>
    </p:spTree>
    <p:extLst>
      <p:ext uri="{BB962C8B-B14F-4D97-AF65-F5344CB8AC3E}">
        <p14:creationId xmlns:p14="http://schemas.microsoft.com/office/powerpoint/2010/main" val="1094685592"/>
      </p:ext>
    </p:extLst>
  </p:cSld>
  <p:clrMapOvr>
    <a:masterClrMapping/>
  </p:clrMapOvr>
  <p:transition spd="med"/>
</p:sldLayout>
</file>

<file path=ppt/slideLayouts/slideLayout10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Rectangle 4"/>
          <p:cNvSpPr>
            <a:spLocks noGrp="1" noChangeArrowheads="1"/>
          </p:cNvSpPr>
          <p:nvPr>
            <p:ph type="dt" sz="half" idx="10"/>
          </p:nvPr>
        </p:nvSpPr>
        <p:spPr/>
        <p:txBody>
          <a:bodyPr/>
          <a:lstStyle>
            <a:lvl1pPr fontAlgn="auto">
              <a:spcBef>
                <a:spcPts val="0"/>
              </a:spcBef>
              <a:spcAft>
                <a:spcPts val="0"/>
              </a:spcAft>
              <a:defRPr/>
            </a:lvl1pPr>
          </a:lstStyle>
          <a:p>
            <a:pPr>
              <a:defRPr/>
            </a:pPr>
            <a:endParaRPr lang="en-US" altLang="ja-JP"/>
          </a:p>
        </p:txBody>
      </p:sp>
      <p:sp>
        <p:nvSpPr>
          <p:cNvPr id="4" name="Rectangle 5"/>
          <p:cNvSpPr>
            <a:spLocks noGrp="1" noChangeArrowheads="1"/>
          </p:cNvSpPr>
          <p:nvPr>
            <p:ph type="ftr" sz="quarter" idx="11"/>
          </p:nvPr>
        </p:nvSpPr>
        <p:spPr/>
        <p:txBody>
          <a:bodyPr/>
          <a:lstStyle>
            <a:lvl1pPr fontAlgn="auto">
              <a:spcBef>
                <a:spcPts val="0"/>
              </a:spcBef>
              <a:spcAft>
                <a:spcPts val="0"/>
              </a:spcAft>
              <a:defRPr/>
            </a:lvl1pPr>
          </a:lstStyle>
          <a:p>
            <a:pPr>
              <a:defRPr/>
            </a:pPr>
            <a:endParaRPr lang="en-US" altLang="ja-JP"/>
          </a:p>
        </p:txBody>
      </p:sp>
      <p:sp>
        <p:nvSpPr>
          <p:cNvPr id="5" name="Rectangle 6"/>
          <p:cNvSpPr>
            <a:spLocks noGrp="1" noChangeArrowheads="1"/>
          </p:cNvSpPr>
          <p:nvPr>
            <p:ph type="sldNum" sz="quarter" idx="12"/>
          </p:nvPr>
        </p:nvSpPr>
        <p:spPr/>
        <p:txBody>
          <a:bodyPr/>
          <a:lstStyle>
            <a:lvl1pPr fontAlgn="auto">
              <a:spcBef>
                <a:spcPts val="0"/>
              </a:spcBef>
              <a:spcAft>
                <a:spcPts val="0"/>
              </a:spcAft>
              <a:defRPr/>
            </a:lvl1pPr>
          </a:lstStyle>
          <a:p>
            <a:pPr>
              <a:defRPr/>
            </a:pPr>
            <a:fld id="{E272F4D6-A241-4B18-A3E3-19914EF8114A}" type="slidenum">
              <a:rPr lang="en-US" altLang="ja-JP"/>
              <a:pPr>
                <a:defRPr/>
              </a:pPr>
              <a:t>‹#›</a:t>
            </a:fld>
            <a:endParaRPr lang="en-US" altLang="ja-JP"/>
          </a:p>
        </p:txBody>
      </p:sp>
    </p:spTree>
    <p:extLst>
      <p:ext uri="{BB962C8B-B14F-4D97-AF65-F5344CB8AC3E}">
        <p14:creationId xmlns:p14="http://schemas.microsoft.com/office/powerpoint/2010/main" val="1469335697"/>
      </p:ext>
    </p:extLst>
  </p:cSld>
  <p:clrMapOvr>
    <a:masterClrMapping/>
  </p:clrMapOvr>
  <p:transition spd="med"/>
</p:sldLayout>
</file>

<file path=ppt/slideLayouts/slideLayout10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fontAlgn="auto">
              <a:spcBef>
                <a:spcPts val="0"/>
              </a:spcBef>
              <a:spcAft>
                <a:spcPts val="0"/>
              </a:spcAft>
              <a:defRPr/>
            </a:lvl1pPr>
          </a:lstStyle>
          <a:p>
            <a:pPr>
              <a:defRPr/>
            </a:pPr>
            <a:endParaRPr lang="en-US" altLang="ja-JP"/>
          </a:p>
        </p:txBody>
      </p:sp>
      <p:sp>
        <p:nvSpPr>
          <p:cNvPr id="3" name="Rectangle 5"/>
          <p:cNvSpPr>
            <a:spLocks noGrp="1" noChangeArrowheads="1"/>
          </p:cNvSpPr>
          <p:nvPr>
            <p:ph type="ftr" sz="quarter" idx="11"/>
          </p:nvPr>
        </p:nvSpPr>
        <p:spPr/>
        <p:txBody>
          <a:bodyPr/>
          <a:lstStyle>
            <a:lvl1pPr fontAlgn="auto">
              <a:spcBef>
                <a:spcPts val="0"/>
              </a:spcBef>
              <a:spcAft>
                <a:spcPts val="0"/>
              </a:spcAft>
              <a:defRPr/>
            </a:lvl1pPr>
          </a:lstStyle>
          <a:p>
            <a:pPr>
              <a:defRPr/>
            </a:pPr>
            <a:endParaRPr lang="en-US" altLang="ja-JP"/>
          </a:p>
        </p:txBody>
      </p:sp>
      <p:sp>
        <p:nvSpPr>
          <p:cNvPr id="4" name="Rectangle 6"/>
          <p:cNvSpPr>
            <a:spLocks noGrp="1" noChangeArrowheads="1"/>
          </p:cNvSpPr>
          <p:nvPr>
            <p:ph type="sldNum" sz="quarter" idx="12"/>
          </p:nvPr>
        </p:nvSpPr>
        <p:spPr/>
        <p:txBody>
          <a:bodyPr/>
          <a:lstStyle>
            <a:lvl1pPr fontAlgn="auto">
              <a:spcBef>
                <a:spcPts val="0"/>
              </a:spcBef>
              <a:spcAft>
                <a:spcPts val="0"/>
              </a:spcAft>
              <a:defRPr/>
            </a:lvl1pPr>
          </a:lstStyle>
          <a:p>
            <a:pPr>
              <a:defRPr/>
            </a:pPr>
            <a:fld id="{71079288-7933-497A-9AC9-8DEAA7B456B8}" type="slidenum">
              <a:rPr lang="en-US" altLang="ja-JP"/>
              <a:pPr>
                <a:defRPr/>
              </a:pPr>
              <a:t>‹#›</a:t>
            </a:fld>
            <a:endParaRPr lang="en-US" altLang="ja-JP"/>
          </a:p>
        </p:txBody>
      </p:sp>
    </p:spTree>
    <p:extLst>
      <p:ext uri="{BB962C8B-B14F-4D97-AF65-F5344CB8AC3E}">
        <p14:creationId xmlns:p14="http://schemas.microsoft.com/office/powerpoint/2010/main" val="946562431"/>
      </p:ext>
    </p:extLst>
  </p:cSld>
  <p:clrMapOvr>
    <a:masterClrMapping/>
  </p:clrMapOvr>
  <p:transition spd="med"/>
</p:sldLayout>
</file>

<file path=ppt/slideLayouts/slideLayout10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1846" b="1"/>
            </a:lvl1pPr>
          </a:lstStyle>
          <a:p>
            <a:r>
              <a:rPr lang="ja-JP" altLang="en-US"/>
              <a:t>マスタ タイトルの書式設定</a:t>
            </a:r>
          </a:p>
        </p:txBody>
      </p:sp>
      <p:sp>
        <p:nvSpPr>
          <p:cNvPr id="3" name="コンテンツ プレースホルダ 2"/>
          <p:cNvSpPr>
            <a:spLocks noGrp="1"/>
          </p:cNvSpPr>
          <p:nvPr>
            <p:ph idx="1"/>
          </p:nvPr>
        </p:nvSpPr>
        <p:spPr>
          <a:xfrm>
            <a:off x="3575051" y="273110"/>
            <a:ext cx="5111750" cy="5853113"/>
          </a:xfrm>
        </p:spPr>
        <p:txBody>
          <a:bodyPr/>
          <a:lstStyle>
            <a:lvl1pPr>
              <a:defRPr sz="2954"/>
            </a:lvl1pPr>
            <a:lvl2pPr>
              <a:defRPr sz="2585"/>
            </a:lvl2pPr>
            <a:lvl3pPr>
              <a:defRPr sz="2215"/>
            </a:lvl3pPr>
            <a:lvl4pPr>
              <a:defRPr sz="1846"/>
            </a:lvl4pPr>
            <a:lvl5pPr>
              <a:defRPr sz="1846"/>
            </a:lvl5pPr>
            <a:lvl6pPr>
              <a:defRPr sz="1846"/>
            </a:lvl6pPr>
            <a:lvl7pPr>
              <a:defRPr sz="1846"/>
            </a:lvl7pPr>
            <a:lvl8pPr>
              <a:defRPr sz="1846"/>
            </a:lvl8pPr>
            <a:lvl9pPr>
              <a:defRPr sz="1846"/>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457200" y="1435103"/>
            <a:ext cx="3008313" cy="4691063"/>
          </a:xfrm>
        </p:spPr>
        <p:txBody>
          <a:bodyPr/>
          <a:lstStyle>
            <a:lvl1pPr marL="0" indent="0">
              <a:buNone/>
              <a:defRPr sz="1292"/>
            </a:lvl1pPr>
            <a:lvl2pPr marL="422041" indent="0">
              <a:buNone/>
              <a:defRPr sz="1108"/>
            </a:lvl2pPr>
            <a:lvl3pPr marL="844083" indent="0">
              <a:buNone/>
              <a:defRPr sz="923"/>
            </a:lvl3pPr>
            <a:lvl4pPr marL="1266124" indent="0">
              <a:buNone/>
              <a:defRPr sz="831"/>
            </a:lvl4pPr>
            <a:lvl5pPr marL="1688165" indent="0">
              <a:buNone/>
              <a:defRPr sz="831"/>
            </a:lvl5pPr>
            <a:lvl6pPr marL="2110207" indent="0">
              <a:buNone/>
              <a:defRPr sz="831"/>
            </a:lvl6pPr>
            <a:lvl7pPr marL="2532248" indent="0">
              <a:buNone/>
              <a:defRPr sz="831"/>
            </a:lvl7pPr>
            <a:lvl8pPr marL="2954289" indent="0">
              <a:buNone/>
              <a:defRPr sz="831"/>
            </a:lvl8pPr>
            <a:lvl9pPr marL="3376331" indent="0">
              <a:buNone/>
              <a:defRPr sz="831"/>
            </a:lvl9pPr>
          </a:lstStyle>
          <a:p>
            <a:pPr lvl="0"/>
            <a:r>
              <a:rPr lang="ja-JP" altLang="en-US"/>
              <a:t>マスタ テキストの書式設定</a:t>
            </a:r>
          </a:p>
        </p:txBody>
      </p:sp>
      <p:sp>
        <p:nvSpPr>
          <p:cNvPr id="5" name="Rectangle 4"/>
          <p:cNvSpPr>
            <a:spLocks noGrp="1" noChangeArrowheads="1"/>
          </p:cNvSpPr>
          <p:nvPr>
            <p:ph type="dt" sz="half" idx="10"/>
          </p:nvPr>
        </p:nvSpPr>
        <p:spPr/>
        <p:txBody>
          <a:bodyPr/>
          <a:lstStyle>
            <a:lvl1pPr fontAlgn="auto">
              <a:spcBef>
                <a:spcPts val="0"/>
              </a:spcBef>
              <a:spcAft>
                <a:spcPts val="0"/>
              </a:spcAft>
              <a:defRPr/>
            </a:lvl1pPr>
          </a:lstStyle>
          <a:p>
            <a:pPr>
              <a:defRPr/>
            </a:pPr>
            <a:endParaRPr lang="en-US" altLang="ja-JP"/>
          </a:p>
        </p:txBody>
      </p:sp>
      <p:sp>
        <p:nvSpPr>
          <p:cNvPr id="6" name="Rectangle 5"/>
          <p:cNvSpPr>
            <a:spLocks noGrp="1" noChangeArrowheads="1"/>
          </p:cNvSpPr>
          <p:nvPr>
            <p:ph type="ftr" sz="quarter" idx="11"/>
          </p:nvPr>
        </p:nvSpPr>
        <p:spPr/>
        <p:txBody>
          <a:bodyPr/>
          <a:lstStyle>
            <a:lvl1pPr fontAlgn="auto">
              <a:spcBef>
                <a:spcPts val="0"/>
              </a:spcBef>
              <a:spcAft>
                <a:spcPts val="0"/>
              </a:spcAft>
              <a:defRPr/>
            </a:lvl1pPr>
          </a:lstStyle>
          <a:p>
            <a:pPr>
              <a:defRPr/>
            </a:pPr>
            <a:endParaRPr lang="en-US" altLang="ja-JP"/>
          </a:p>
        </p:txBody>
      </p:sp>
      <p:sp>
        <p:nvSpPr>
          <p:cNvPr id="7" name="Rectangle 6"/>
          <p:cNvSpPr>
            <a:spLocks noGrp="1" noChangeArrowheads="1"/>
          </p:cNvSpPr>
          <p:nvPr>
            <p:ph type="sldNum" sz="quarter" idx="12"/>
          </p:nvPr>
        </p:nvSpPr>
        <p:spPr/>
        <p:txBody>
          <a:bodyPr/>
          <a:lstStyle>
            <a:lvl1pPr fontAlgn="auto">
              <a:spcBef>
                <a:spcPts val="0"/>
              </a:spcBef>
              <a:spcAft>
                <a:spcPts val="0"/>
              </a:spcAft>
              <a:defRPr/>
            </a:lvl1pPr>
          </a:lstStyle>
          <a:p>
            <a:pPr>
              <a:defRPr/>
            </a:pPr>
            <a:fld id="{229D3C8B-9E2E-41F2-A6CF-5FA92F492B39}" type="slidenum">
              <a:rPr lang="en-US" altLang="ja-JP"/>
              <a:pPr>
                <a:defRPr/>
              </a:pPr>
              <a:t>‹#›</a:t>
            </a:fld>
            <a:endParaRPr lang="en-US" altLang="ja-JP"/>
          </a:p>
        </p:txBody>
      </p:sp>
    </p:spTree>
    <p:extLst>
      <p:ext uri="{BB962C8B-B14F-4D97-AF65-F5344CB8AC3E}">
        <p14:creationId xmlns:p14="http://schemas.microsoft.com/office/powerpoint/2010/main" val="1766764767"/>
      </p:ext>
    </p:extLst>
  </p:cSld>
  <p:clrMapOvr>
    <a:masterClrMapping/>
  </p:clrMapOvr>
  <p:transition spd="med"/>
</p:sldLayout>
</file>

<file path=ppt/slideLayouts/slideLayout10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1846" b="1"/>
            </a:lvl1pPr>
          </a:lstStyle>
          <a:p>
            <a:r>
              <a:rPr lang="ja-JP" altLang="en-US"/>
              <a:t>マスタ タイトルの書式設定</a:t>
            </a:r>
          </a:p>
        </p:txBody>
      </p:sp>
      <p:sp>
        <p:nvSpPr>
          <p:cNvPr id="3" name="図プレースホルダ 2"/>
          <p:cNvSpPr>
            <a:spLocks noGrp="1"/>
          </p:cNvSpPr>
          <p:nvPr>
            <p:ph type="pic" idx="1"/>
          </p:nvPr>
        </p:nvSpPr>
        <p:spPr>
          <a:xfrm>
            <a:off x="1792288" y="612775"/>
            <a:ext cx="5486400" cy="4114800"/>
          </a:xfrm>
        </p:spPr>
        <p:txBody>
          <a:bodyPr/>
          <a:lstStyle>
            <a:lvl1pPr marL="0" indent="0">
              <a:buNone/>
              <a:defRPr sz="2954"/>
            </a:lvl1pPr>
            <a:lvl2pPr marL="422041" indent="0">
              <a:buNone/>
              <a:defRPr sz="2585"/>
            </a:lvl2pPr>
            <a:lvl3pPr marL="844083" indent="0">
              <a:buNone/>
              <a:defRPr sz="2215"/>
            </a:lvl3pPr>
            <a:lvl4pPr marL="1266124" indent="0">
              <a:buNone/>
              <a:defRPr sz="1846"/>
            </a:lvl4pPr>
            <a:lvl5pPr marL="1688165" indent="0">
              <a:buNone/>
              <a:defRPr sz="1846"/>
            </a:lvl5pPr>
            <a:lvl6pPr marL="2110207" indent="0">
              <a:buNone/>
              <a:defRPr sz="1846"/>
            </a:lvl6pPr>
            <a:lvl7pPr marL="2532248" indent="0">
              <a:buNone/>
              <a:defRPr sz="1846"/>
            </a:lvl7pPr>
            <a:lvl8pPr marL="2954289" indent="0">
              <a:buNone/>
              <a:defRPr sz="1846"/>
            </a:lvl8pPr>
            <a:lvl9pPr marL="3376331" indent="0">
              <a:buNone/>
              <a:defRPr sz="1846"/>
            </a:lvl9pPr>
          </a:lstStyle>
          <a:p>
            <a:pPr lvl="0"/>
            <a:endParaRPr lang="ja-JP" altLang="en-US" noProof="0"/>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292"/>
            </a:lvl1pPr>
            <a:lvl2pPr marL="422041" indent="0">
              <a:buNone/>
              <a:defRPr sz="1108"/>
            </a:lvl2pPr>
            <a:lvl3pPr marL="844083" indent="0">
              <a:buNone/>
              <a:defRPr sz="923"/>
            </a:lvl3pPr>
            <a:lvl4pPr marL="1266124" indent="0">
              <a:buNone/>
              <a:defRPr sz="831"/>
            </a:lvl4pPr>
            <a:lvl5pPr marL="1688165" indent="0">
              <a:buNone/>
              <a:defRPr sz="831"/>
            </a:lvl5pPr>
            <a:lvl6pPr marL="2110207" indent="0">
              <a:buNone/>
              <a:defRPr sz="831"/>
            </a:lvl6pPr>
            <a:lvl7pPr marL="2532248" indent="0">
              <a:buNone/>
              <a:defRPr sz="831"/>
            </a:lvl7pPr>
            <a:lvl8pPr marL="2954289" indent="0">
              <a:buNone/>
              <a:defRPr sz="831"/>
            </a:lvl8pPr>
            <a:lvl9pPr marL="3376331" indent="0">
              <a:buNone/>
              <a:defRPr sz="831"/>
            </a:lvl9pPr>
          </a:lstStyle>
          <a:p>
            <a:pPr lvl="0"/>
            <a:r>
              <a:rPr lang="ja-JP" altLang="en-US"/>
              <a:t>マスタ テキストの書式設定</a:t>
            </a:r>
          </a:p>
        </p:txBody>
      </p:sp>
      <p:sp>
        <p:nvSpPr>
          <p:cNvPr id="5" name="Rectangle 4"/>
          <p:cNvSpPr>
            <a:spLocks noGrp="1" noChangeArrowheads="1"/>
          </p:cNvSpPr>
          <p:nvPr>
            <p:ph type="dt" sz="half" idx="10"/>
          </p:nvPr>
        </p:nvSpPr>
        <p:spPr/>
        <p:txBody>
          <a:bodyPr/>
          <a:lstStyle>
            <a:lvl1pPr fontAlgn="auto">
              <a:spcBef>
                <a:spcPts val="0"/>
              </a:spcBef>
              <a:spcAft>
                <a:spcPts val="0"/>
              </a:spcAft>
              <a:defRPr/>
            </a:lvl1pPr>
          </a:lstStyle>
          <a:p>
            <a:pPr>
              <a:defRPr/>
            </a:pPr>
            <a:endParaRPr lang="en-US" altLang="ja-JP"/>
          </a:p>
        </p:txBody>
      </p:sp>
      <p:sp>
        <p:nvSpPr>
          <p:cNvPr id="6" name="Rectangle 5"/>
          <p:cNvSpPr>
            <a:spLocks noGrp="1" noChangeArrowheads="1"/>
          </p:cNvSpPr>
          <p:nvPr>
            <p:ph type="ftr" sz="quarter" idx="11"/>
          </p:nvPr>
        </p:nvSpPr>
        <p:spPr/>
        <p:txBody>
          <a:bodyPr/>
          <a:lstStyle>
            <a:lvl1pPr fontAlgn="auto">
              <a:spcBef>
                <a:spcPts val="0"/>
              </a:spcBef>
              <a:spcAft>
                <a:spcPts val="0"/>
              </a:spcAft>
              <a:defRPr/>
            </a:lvl1pPr>
          </a:lstStyle>
          <a:p>
            <a:pPr>
              <a:defRPr/>
            </a:pPr>
            <a:endParaRPr lang="en-US" altLang="ja-JP"/>
          </a:p>
        </p:txBody>
      </p:sp>
      <p:sp>
        <p:nvSpPr>
          <p:cNvPr id="7" name="Rectangle 6"/>
          <p:cNvSpPr>
            <a:spLocks noGrp="1" noChangeArrowheads="1"/>
          </p:cNvSpPr>
          <p:nvPr>
            <p:ph type="sldNum" sz="quarter" idx="12"/>
          </p:nvPr>
        </p:nvSpPr>
        <p:spPr/>
        <p:txBody>
          <a:bodyPr/>
          <a:lstStyle>
            <a:lvl1pPr fontAlgn="auto">
              <a:spcBef>
                <a:spcPts val="0"/>
              </a:spcBef>
              <a:spcAft>
                <a:spcPts val="0"/>
              </a:spcAft>
              <a:defRPr/>
            </a:lvl1pPr>
          </a:lstStyle>
          <a:p>
            <a:pPr>
              <a:defRPr/>
            </a:pPr>
            <a:fld id="{31775AB1-86E2-4578-8FC6-D415E53C9CFF}" type="slidenum">
              <a:rPr lang="en-US" altLang="ja-JP"/>
              <a:pPr>
                <a:defRPr/>
              </a:pPr>
              <a:t>‹#›</a:t>
            </a:fld>
            <a:endParaRPr lang="en-US" altLang="ja-JP"/>
          </a:p>
        </p:txBody>
      </p:sp>
    </p:spTree>
    <p:extLst>
      <p:ext uri="{BB962C8B-B14F-4D97-AF65-F5344CB8AC3E}">
        <p14:creationId xmlns:p14="http://schemas.microsoft.com/office/powerpoint/2010/main" val="933540204"/>
      </p:ext>
    </p:extLst>
  </p:cSld>
  <p:clrMapOvr>
    <a:masterClrMapping/>
  </p:clrMapOvr>
  <p:transition spd="med"/>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760"/>
            <a:ext cx="2057400" cy="5851525"/>
          </a:xfrm>
        </p:spPr>
        <p:txBody>
          <a:bodyPr vert="eaVert"/>
          <a:lstStyle/>
          <a:p>
            <a:r>
              <a:rPr lang="ja-JP" altLang="en-US"/>
              <a:t>マスタ タイトルの書式設定</a:t>
            </a:r>
          </a:p>
        </p:txBody>
      </p:sp>
      <p:sp>
        <p:nvSpPr>
          <p:cNvPr id="3" name="縦書きテキスト プレースホルダ 2"/>
          <p:cNvSpPr>
            <a:spLocks noGrp="1"/>
          </p:cNvSpPr>
          <p:nvPr>
            <p:ph type="body" orient="vert" idx="1"/>
          </p:nvPr>
        </p:nvSpPr>
        <p:spPr>
          <a:xfrm>
            <a:off x="457200" y="274760"/>
            <a:ext cx="6019800" cy="5851525"/>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0C413247-B667-496C-B94F-D2BBE11C42D0}" type="slidenum">
              <a:rPr lang="en-US" altLang="ja-JP"/>
              <a:pPr>
                <a:defRPr/>
              </a:pPr>
              <a:t>‹#›</a:t>
            </a:fld>
            <a:endParaRPr lang="en-US" altLang="ja-JP"/>
          </a:p>
        </p:txBody>
      </p:sp>
    </p:spTree>
    <p:extLst>
      <p:ext uri="{BB962C8B-B14F-4D97-AF65-F5344CB8AC3E}">
        <p14:creationId xmlns:p14="http://schemas.microsoft.com/office/powerpoint/2010/main" val="3413077028"/>
      </p:ext>
    </p:extLst>
  </p:cSld>
  <p:clrMapOvr>
    <a:masterClrMapping/>
  </p:clrMapOvr>
</p:sldLayout>
</file>

<file path=ppt/slideLayouts/slideLayout1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p:txBody>
          <a:bodyPr/>
          <a:lstStyle>
            <a:lvl1pPr fontAlgn="auto">
              <a:spcBef>
                <a:spcPts val="0"/>
              </a:spcBef>
              <a:spcAft>
                <a:spcPts val="0"/>
              </a:spcAft>
              <a:defRPr/>
            </a:lvl1pPr>
          </a:lstStyle>
          <a:p>
            <a:pPr>
              <a:defRPr/>
            </a:pPr>
            <a:endParaRPr lang="en-US" altLang="ja-JP"/>
          </a:p>
        </p:txBody>
      </p:sp>
      <p:sp>
        <p:nvSpPr>
          <p:cNvPr id="5" name="Rectangle 5"/>
          <p:cNvSpPr>
            <a:spLocks noGrp="1" noChangeArrowheads="1"/>
          </p:cNvSpPr>
          <p:nvPr>
            <p:ph type="ftr" sz="quarter" idx="11"/>
          </p:nvPr>
        </p:nvSpPr>
        <p:spPr/>
        <p:txBody>
          <a:bodyPr/>
          <a:lstStyle>
            <a:lvl1pPr fontAlgn="auto">
              <a:spcBef>
                <a:spcPts val="0"/>
              </a:spcBef>
              <a:spcAft>
                <a:spcPts val="0"/>
              </a:spcAft>
              <a:defRPr/>
            </a:lvl1pPr>
          </a:lstStyle>
          <a:p>
            <a:pPr>
              <a:defRPr/>
            </a:pPr>
            <a:endParaRPr lang="en-US" altLang="ja-JP"/>
          </a:p>
        </p:txBody>
      </p:sp>
      <p:sp>
        <p:nvSpPr>
          <p:cNvPr id="6" name="Rectangle 6"/>
          <p:cNvSpPr>
            <a:spLocks noGrp="1" noChangeArrowheads="1"/>
          </p:cNvSpPr>
          <p:nvPr>
            <p:ph type="sldNum" sz="quarter" idx="12"/>
          </p:nvPr>
        </p:nvSpPr>
        <p:spPr/>
        <p:txBody>
          <a:bodyPr/>
          <a:lstStyle>
            <a:lvl1pPr fontAlgn="auto">
              <a:spcBef>
                <a:spcPts val="0"/>
              </a:spcBef>
              <a:spcAft>
                <a:spcPts val="0"/>
              </a:spcAft>
              <a:defRPr/>
            </a:lvl1pPr>
          </a:lstStyle>
          <a:p>
            <a:pPr>
              <a:defRPr/>
            </a:pPr>
            <a:fld id="{827AE7E9-287B-4438-B4B1-1185BEE4E7CB}" type="slidenum">
              <a:rPr lang="en-US" altLang="ja-JP"/>
              <a:pPr>
                <a:defRPr/>
              </a:pPr>
              <a:t>‹#›</a:t>
            </a:fld>
            <a:endParaRPr lang="en-US" altLang="ja-JP"/>
          </a:p>
        </p:txBody>
      </p:sp>
    </p:spTree>
    <p:extLst>
      <p:ext uri="{BB962C8B-B14F-4D97-AF65-F5344CB8AC3E}">
        <p14:creationId xmlns:p14="http://schemas.microsoft.com/office/powerpoint/2010/main" val="1198683559"/>
      </p:ext>
    </p:extLst>
  </p:cSld>
  <p:clrMapOvr>
    <a:masterClrMapping/>
  </p:clrMapOvr>
  <p:transition spd="med"/>
</p:sldLayout>
</file>

<file path=ppt/slideLayouts/slideLayout1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98"/>
            <a:ext cx="2057400" cy="5851525"/>
          </a:xfrm>
        </p:spPr>
        <p:txBody>
          <a:bodyPr vert="eaVert"/>
          <a:lstStyle/>
          <a:p>
            <a:r>
              <a:rPr lang="ja-JP" altLang="en-US"/>
              <a:t>マスタ タイトルの書式設定</a:t>
            </a:r>
          </a:p>
        </p:txBody>
      </p:sp>
      <p:sp>
        <p:nvSpPr>
          <p:cNvPr id="3" name="縦書きテキスト プレースホルダ 2"/>
          <p:cNvSpPr>
            <a:spLocks noGrp="1"/>
          </p:cNvSpPr>
          <p:nvPr>
            <p:ph type="body" orient="vert" idx="1"/>
          </p:nvPr>
        </p:nvSpPr>
        <p:spPr>
          <a:xfrm>
            <a:off x="457200" y="274698"/>
            <a:ext cx="6019800" cy="5851525"/>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p:txBody>
          <a:bodyPr/>
          <a:lstStyle>
            <a:lvl1pPr fontAlgn="auto">
              <a:spcBef>
                <a:spcPts val="0"/>
              </a:spcBef>
              <a:spcAft>
                <a:spcPts val="0"/>
              </a:spcAft>
              <a:defRPr/>
            </a:lvl1pPr>
          </a:lstStyle>
          <a:p>
            <a:pPr>
              <a:defRPr/>
            </a:pPr>
            <a:endParaRPr lang="en-US" altLang="ja-JP"/>
          </a:p>
        </p:txBody>
      </p:sp>
      <p:sp>
        <p:nvSpPr>
          <p:cNvPr id="5" name="Rectangle 5"/>
          <p:cNvSpPr>
            <a:spLocks noGrp="1" noChangeArrowheads="1"/>
          </p:cNvSpPr>
          <p:nvPr>
            <p:ph type="ftr" sz="quarter" idx="11"/>
          </p:nvPr>
        </p:nvSpPr>
        <p:spPr/>
        <p:txBody>
          <a:bodyPr/>
          <a:lstStyle>
            <a:lvl1pPr fontAlgn="auto">
              <a:spcBef>
                <a:spcPts val="0"/>
              </a:spcBef>
              <a:spcAft>
                <a:spcPts val="0"/>
              </a:spcAft>
              <a:defRPr/>
            </a:lvl1pPr>
          </a:lstStyle>
          <a:p>
            <a:pPr>
              <a:defRPr/>
            </a:pPr>
            <a:endParaRPr lang="en-US" altLang="ja-JP"/>
          </a:p>
        </p:txBody>
      </p:sp>
      <p:sp>
        <p:nvSpPr>
          <p:cNvPr id="6" name="Rectangle 6"/>
          <p:cNvSpPr>
            <a:spLocks noGrp="1" noChangeArrowheads="1"/>
          </p:cNvSpPr>
          <p:nvPr>
            <p:ph type="sldNum" sz="quarter" idx="12"/>
          </p:nvPr>
        </p:nvSpPr>
        <p:spPr/>
        <p:txBody>
          <a:bodyPr/>
          <a:lstStyle>
            <a:lvl1pPr fontAlgn="auto">
              <a:spcBef>
                <a:spcPts val="0"/>
              </a:spcBef>
              <a:spcAft>
                <a:spcPts val="0"/>
              </a:spcAft>
              <a:defRPr/>
            </a:lvl1pPr>
          </a:lstStyle>
          <a:p>
            <a:pPr>
              <a:defRPr/>
            </a:pPr>
            <a:fld id="{E771C7A1-3CB8-4C39-B30C-25B84238E0EE}" type="slidenum">
              <a:rPr lang="en-US" altLang="ja-JP"/>
              <a:pPr>
                <a:defRPr/>
              </a:pPr>
              <a:t>‹#›</a:t>
            </a:fld>
            <a:endParaRPr lang="en-US" altLang="ja-JP"/>
          </a:p>
        </p:txBody>
      </p:sp>
    </p:spTree>
    <p:extLst>
      <p:ext uri="{BB962C8B-B14F-4D97-AF65-F5344CB8AC3E}">
        <p14:creationId xmlns:p14="http://schemas.microsoft.com/office/powerpoint/2010/main" val="2342529976"/>
      </p:ext>
    </p:extLst>
  </p:cSld>
  <p:clrMapOvr>
    <a:masterClrMapping/>
  </p:clrMapOvr>
  <p:transition spd="med"/>
</p:sldLayout>
</file>

<file path=ppt/slideLayouts/slideLayout11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81"/>
            <a:ext cx="77724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22041" indent="0" algn="ctr">
              <a:buNone/>
              <a:defRPr>
                <a:solidFill>
                  <a:schemeClr val="tx1">
                    <a:tint val="75000"/>
                  </a:schemeClr>
                </a:solidFill>
              </a:defRPr>
            </a:lvl2pPr>
            <a:lvl3pPr marL="844083" indent="0" algn="ctr">
              <a:buNone/>
              <a:defRPr>
                <a:solidFill>
                  <a:schemeClr val="tx1">
                    <a:tint val="75000"/>
                  </a:schemeClr>
                </a:solidFill>
              </a:defRPr>
            </a:lvl3pPr>
            <a:lvl4pPr marL="1266124" indent="0" algn="ctr">
              <a:buNone/>
              <a:defRPr>
                <a:solidFill>
                  <a:schemeClr val="tx1">
                    <a:tint val="75000"/>
                  </a:schemeClr>
                </a:solidFill>
              </a:defRPr>
            </a:lvl4pPr>
            <a:lvl5pPr marL="1688165" indent="0" algn="ctr">
              <a:buNone/>
              <a:defRPr>
                <a:solidFill>
                  <a:schemeClr val="tx1">
                    <a:tint val="75000"/>
                  </a:schemeClr>
                </a:solidFill>
              </a:defRPr>
            </a:lvl5pPr>
            <a:lvl6pPr marL="2110207" indent="0" algn="ctr">
              <a:buNone/>
              <a:defRPr>
                <a:solidFill>
                  <a:schemeClr val="tx1">
                    <a:tint val="75000"/>
                  </a:schemeClr>
                </a:solidFill>
              </a:defRPr>
            </a:lvl6pPr>
            <a:lvl7pPr marL="2532248" indent="0" algn="ctr">
              <a:buNone/>
              <a:defRPr>
                <a:solidFill>
                  <a:schemeClr val="tx1">
                    <a:tint val="75000"/>
                  </a:schemeClr>
                </a:solidFill>
              </a:defRPr>
            </a:lvl7pPr>
            <a:lvl8pPr marL="2954289" indent="0" algn="ctr">
              <a:buNone/>
              <a:defRPr>
                <a:solidFill>
                  <a:schemeClr val="tx1">
                    <a:tint val="75000"/>
                  </a:schemeClr>
                </a:solidFill>
              </a:defRPr>
            </a:lvl8pPr>
            <a:lvl9pPr marL="3376331"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B432573B-8062-4E40-B455-9D667D3B5B55}"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41708407"/>
      </p:ext>
    </p:extLst>
  </p:cSld>
  <p:clrMapOvr>
    <a:masterClrMapping/>
  </p:clrMapOvr>
</p:sldLayout>
</file>

<file path=ppt/slideLayouts/slideLayout11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B432573B-8062-4E40-B455-9D667D3B5B55}"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849216108"/>
      </p:ext>
    </p:extLst>
  </p:cSld>
  <p:clrMapOvr>
    <a:masterClrMapping/>
  </p:clrMapOvr>
</p:sldLayout>
</file>

<file path=ppt/slideLayouts/slideLayout11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56"/>
            <a:ext cx="7772400" cy="1362075"/>
          </a:xfrm>
        </p:spPr>
        <p:txBody>
          <a:bodyPr anchor="t"/>
          <a:lstStyle>
            <a:lvl1pPr algn="l">
              <a:defRPr sz="3692"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1846">
                <a:solidFill>
                  <a:schemeClr val="tx1">
                    <a:tint val="75000"/>
                  </a:schemeClr>
                </a:solidFill>
              </a:defRPr>
            </a:lvl1pPr>
            <a:lvl2pPr marL="422041" indent="0">
              <a:buNone/>
              <a:defRPr sz="1662">
                <a:solidFill>
                  <a:schemeClr val="tx1">
                    <a:tint val="75000"/>
                  </a:schemeClr>
                </a:solidFill>
              </a:defRPr>
            </a:lvl2pPr>
            <a:lvl3pPr marL="844083" indent="0">
              <a:buNone/>
              <a:defRPr sz="1477">
                <a:solidFill>
                  <a:schemeClr val="tx1">
                    <a:tint val="75000"/>
                  </a:schemeClr>
                </a:solidFill>
              </a:defRPr>
            </a:lvl3pPr>
            <a:lvl4pPr marL="1266124" indent="0">
              <a:buNone/>
              <a:defRPr sz="1292">
                <a:solidFill>
                  <a:schemeClr val="tx1">
                    <a:tint val="75000"/>
                  </a:schemeClr>
                </a:solidFill>
              </a:defRPr>
            </a:lvl4pPr>
            <a:lvl5pPr marL="1688165" indent="0">
              <a:buNone/>
              <a:defRPr sz="1292">
                <a:solidFill>
                  <a:schemeClr val="tx1">
                    <a:tint val="75000"/>
                  </a:schemeClr>
                </a:solidFill>
              </a:defRPr>
            </a:lvl5pPr>
            <a:lvl6pPr marL="2110207" indent="0">
              <a:buNone/>
              <a:defRPr sz="1292">
                <a:solidFill>
                  <a:schemeClr val="tx1">
                    <a:tint val="75000"/>
                  </a:schemeClr>
                </a:solidFill>
              </a:defRPr>
            </a:lvl6pPr>
            <a:lvl7pPr marL="2532248" indent="0">
              <a:buNone/>
              <a:defRPr sz="1292">
                <a:solidFill>
                  <a:schemeClr val="tx1">
                    <a:tint val="75000"/>
                  </a:schemeClr>
                </a:solidFill>
              </a:defRPr>
            </a:lvl7pPr>
            <a:lvl8pPr marL="2954289" indent="0">
              <a:buNone/>
              <a:defRPr sz="1292">
                <a:solidFill>
                  <a:schemeClr val="tx1">
                    <a:tint val="75000"/>
                  </a:schemeClr>
                </a:solidFill>
              </a:defRPr>
            </a:lvl8pPr>
            <a:lvl9pPr marL="3376331" indent="0">
              <a:buNone/>
              <a:defRPr sz="1292">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B432573B-8062-4E40-B455-9D667D3B5B55}"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689647761"/>
      </p:ext>
    </p:extLst>
  </p:cSld>
  <p:clrMapOvr>
    <a:masterClrMapping/>
  </p:clrMapOvr>
</p:sldLayout>
</file>

<file path=ppt/slideLayouts/slideLayout1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57200" y="1600206"/>
            <a:ext cx="4038600" cy="4525963"/>
          </a:xfrm>
        </p:spPr>
        <p:txBody>
          <a:bodyPr/>
          <a:lstStyle>
            <a:lvl1pPr>
              <a:defRPr sz="2585"/>
            </a:lvl1pPr>
            <a:lvl2pPr>
              <a:defRPr sz="2215"/>
            </a:lvl2pPr>
            <a:lvl3pPr>
              <a:defRPr sz="1846"/>
            </a:lvl3pPr>
            <a:lvl4pPr>
              <a:defRPr sz="1662"/>
            </a:lvl4pPr>
            <a:lvl5pPr>
              <a:defRPr sz="1662"/>
            </a:lvl5pPr>
            <a:lvl6pPr>
              <a:defRPr sz="1662"/>
            </a:lvl6pPr>
            <a:lvl7pPr>
              <a:defRPr sz="1662"/>
            </a:lvl7pPr>
            <a:lvl8pPr>
              <a:defRPr sz="1662"/>
            </a:lvl8pPr>
            <a:lvl9pPr>
              <a:defRPr sz="1662"/>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4648200" y="1600206"/>
            <a:ext cx="4038600" cy="4525963"/>
          </a:xfrm>
        </p:spPr>
        <p:txBody>
          <a:bodyPr/>
          <a:lstStyle>
            <a:lvl1pPr>
              <a:defRPr sz="2585"/>
            </a:lvl1pPr>
            <a:lvl2pPr>
              <a:defRPr sz="2215"/>
            </a:lvl2pPr>
            <a:lvl3pPr>
              <a:defRPr sz="1846"/>
            </a:lvl3pPr>
            <a:lvl4pPr>
              <a:defRPr sz="1662"/>
            </a:lvl4pPr>
            <a:lvl5pPr>
              <a:defRPr sz="1662"/>
            </a:lvl5pPr>
            <a:lvl6pPr>
              <a:defRPr sz="1662"/>
            </a:lvl6pPr>
            <a:lvl7pPr>
              <a:defRPr sz="1662"/>
            </a:lvl7pPr>
            <a:lvl8pPr>
              <a:defRPr sz="1662"/>
            </a:lvl8pPr>
            <a:lvl9pPr>
              <a:defRPr sz="1662"/>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B432573B-8062-4E40-B455-9D667D3B5B55}"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466003936"/>
      </p:ext>
    </p:extLst>
  </p:cSld>
  <p:clrMapOvr>
    <a:masterClrMapping/>
  </p:clrMapOvr>
</p:sldLayout>
</file>

<file path=ppt/slideLayouts/slideLayout11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215" b="1"/>
            </a:lvl1pPr>
            <a:lvl2pPr marL="422041" indent="0">
              <a:buNone/>
              <a:defRPr sz="1846" b="1"/>
            </a:lvl2pPr>
            <a:lvl3pPr marL="844083" indent="0">
              <a:buNone/>
              <a:defRPr sz="1662" b="1"/>
            </a:lvl3pPr>
            <a:lvl4pPr marL="1266124" indent="0">
              <a:buNone/>
              <a:defRPr sz="1477" b="1"/>
            </a:lvl4pPr>
            <a:lvl5pPr marL="1688165" indent="0">
              <a:buNone/>
              <a:defRPr sz="1477" b="1"/>
            </a:lvl5pPr>
            <a:lvl6pPr marL="2110207" indent="0">
              <a:buNone/>
              <a:defRPr sz="1477" b="1"/>
            </a:lvl6pPr>
            <a:lvl7pPr marL="2532248" indent="0">
              <a:buNone/>
              <a:defRPr sz="1477" b="1"/>
            </a:lvl7pPr>
            <a:lvl8pPr marL="2954289" indent="0">
              <a:buNone/>
              <a:defRPr sz="1477" b="1"/>
            </a:lvl8pPr>
            <a:lvl9pPr marL="3376331" indent="0">
              <a:buNone/>
              <a:defRPr sz="1477"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215"/>
            </a:lvl1pPr>
            <a:lvl2pPr>
              <a:defRPr sz="1846"/>
            </a:lvl2pPr>
            <a:lvl3pPr>
              <a:defRPr sz="1662"/>
            </a:lvl3pPr>
            <a:lvl4pPr>
              <a:defRPr sz="1477"/>
            </a:lvl4pPr>
            <a:lvl5pPr>
              <a:defRPr sz="1477"/>
            </a:lvl5pPr>
            <a:lvl6pPr>
              <a:defRPr sz="1477"/>
            </a:lvl6pPr>
            <a:lvl7pPr>
              <a:defRPr sz="1477"/>
            </a:lvl7pPr>
            <a:lvl8pPr>
              <a:defRPr sz="1477"/>
            </a:lvl8pPr>
            <a:lvl9pPr>
              <a:defRPr sz="1477"/>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4645029" y="1535113"/>
            <a:ext cx="4041775" cy="639762"/>
          </a:xfrm>
        </p:spPr>
        <p:txBody>
          <a:bodyPr anchor="b"/>
          <a:lstStyle>
            <a:lvl1pPr marL="0" indent="0">
              <a:buNone/>
              <a:defRPr sz="2215" b="1"/>
            </a:lvl1pPr>
            <a:lvl2pPr marL="422041" indent="0">
              <a:buNone/>
              <a:defRPr sz="1846" b="1"/>
            </a:lvl2pPr>
            <a:lvl3pPr marL="844083" indent="0">
              <a:buNone/>
              <a:defRPr sz="1662" b="1"/>
            </a:lvl3pPr>
            <a:lvl4pPr marL="1266124" indent="0">
              <a:buNone/>
              <a:defRPr sz="1477" b="1"/>
            </a:lvl4pPr>
            <a:lvl5pPr marL="1688165" indent="0">
              <a:buNone/>
              <a:defRPr sz="1477" b="1"/>
            </a:lvl5pPr>
            <a:lvl6pPr marL="2110207" indent="0">
              <a:buNone/>
              <a:defRPr sz="1477" b="1"/>
            </a:lvl6pPr>
            <a:lvl7pPr marL="2532248" indent="0">
              <a:buNone/>
              <a:defRPr sz="1477" b="1"/>
            </a:lvl7pPr>
            <a:lvl8pPr marL="2954289" indent="0">
              <a:buNone/>
              <a:defRPr sz="1477" b="1"/>
            </a:lvl8pPr>
            <a:lvl9pPr marL="3376331" indent="0">
              <a:buNone/>
              <a:defRPr sz="1477"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4645029" y="2174875"/>
            <a:ext cx="4041775" cy="3951288"/>
          </a:xfrm>
        </p:spPr>
        <p:txBody>
          <a:bodyPr/>
          <a:lstStyle>
            <a:lvl1pPr>
              <a:defRPr sz="2215"/>
            </a:lvl1pPr>
            <a:lvl2pPr>
              <a:defRPr sz="1846"/>
            </a:lvl2pPr>
            <a:lvl3pPr>
              <a:defRPr sz="1662"/>
            </a:lvl3pPr>
            <a:lvl4pPr>
              <a:defRPr sz="1477"/>
            </a:lvl4pPr>
            <a:lvl5pPr>
              <a:defRPr sz="1477"/>
            </a:lvl5pPr>
            <a:lvl6pPr>
              <a:defRPr sz="1477"/>
            </a:lvl6pPr>
            <a:lvl7pPr>
              <a:defRPr sz="1477"/>
            </a:lvl7pPr>
            <a:lvl8pPr>
              <a:defRPr sz="1477"/>
            </a:lvl8pPr>
            <a:lvl9pPr>
              <a:defRPr sz="1477"/>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endParaRPr lang="ja-JP" altLang="en-US">
              <a:solidFill>
                <a:prstClr val="black">
                  <a:tint val="75000"/>
                </a:prstClr>
              </a:solidFill>
            </a:endParaRPr>
          </a:p>
        </p:txBody>
      </p:sp>
      <p:sp>
        <p:nvSpPr>
          <p:cNvPr id="8" name="フッター プレースホルダー 7"/>
          <p:cNvSpPr>
            <a:spLocks noGrp="1"/>
          </p:cNvSpPr>
          <p:nvPr>
            <p:ph type="ftr" sz="quarter" idx="11"/>
          </p:nvPr>
        </p:nvSpPr>
        <p:spPr/>
        <p:txBody>
          <a:bodyPr/>
          <a:lstStyle/>
          <a:p>
            <a:endParaRPr lang="ja-JP" altLang="en-US">
              <a:solidFill>
                <a:prstClr val="black">
                  <a:tint val="75000"/>
                </a:prstClr>
              </a:solidFill>
            </a:endParaRPr>
          </a:p>
        </p:txBody>
      </p:sp>
      <p:sp>
        <p:nvSpPr>
          <p:cNvPr id="9" name="スライド番号プレースホルダー 8"/>
          <p:cNvSpPr>
            <a:spLocks noGrp="1"/>
          </p:cNvSpPr>
          <p:nvPr>
            <p:ph type="sldNum" sz="quarter" idx="12"/>
          </p:nvPr>
        </p:nvSpPr>
        <p:spPr/>
        <p:txBody>
          <a:bodyPr/>
          <a:lstStyle/>
          <a:p>
            <a:fld id="{B432573B-8062-4E40-B455-9D667D3B5B55}"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481124597"/>
      </p:ext>
    </p:extLst>
  </p:cSld>
  <p:clrMapOvr>
    <a:masterClrMapping/>
  </p:clrMapOvr>
</p:sldLayout>
</file>

<file path=ppt/slideLayouts/slideLayout11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endParaRPr lang="ja-JP" altLang="en-US">
              <a:solidFill>
                <a:prstClr val="black">
                  <a:tint val="75000"/>
                </a:prstClr>
              </a:solidFill>
            </a:endParaRPr>
          </a:p>
        </p:txBody>
      </p:sp>
      <p:sp>
        <p:nvSpPr>
          <p:cNvPr id="4" name="フッター プレースホルダー 3"/>
          <p:cNvSpPr>
            <a:spLocks noGrp="1"/>
          </p:cNvSpPr>
          <p:nvPr>
            <p:ph type="ftr" sz="quarter" idx="11"/>
          </p:nvPr>
        </p:nvSpPr>
        <p:spPr/>
        <p:txBody>
          <a:bodyPr/>
          <a:lstStyle/>
          <a:p>
            <a:endParaRPr lang="ja-JP" altLang="en-US">
              <a:solidFill>
                <a:prstClr val="black">
                  <a:tint val="75000"/>
                </a:prstClr>
              </a:solidFill>
            </a:endParaRPr>
          </a:p>
        </p:txBody>
      </p:sp>
      <p:sp>
        <p:nvSpPr>
          <p:cNvPr id="5" name="スライド番号プレースホルダー 4"/>
          <p:cNvSpPr>
            <a:spLocks noGrp="1"/>
          </p:cNvSpPr>
          <p:nvPr>
            <p:ph type="sldNum" sz="quarter" idx="12"/>
          </p:nvPr>
        </p:nvSpPr>
        <p:spPr/>
        <p:txBody>
          <a:bodyPr/>
          <a:lstStyle/>
          <a:p>
            <a:fld id="{B432573B-8062-4E40-B455-9D667D3B5B55}"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603380281"/>
      </p:ext>
    </p:extLst>
  </p:cSld>
  <p:clrMapOvr>
    <a:masterClrMapping/>
  </p:clrMapOvr>
</p:sldLayout>
</file>

<file path=ppt/slideLayouts/slideLayout11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endParaRPr lang="ja-JP" altLang="en-US">
              <a:solidFill>
                <a:prstClr val="black">
                  <a:tint val="75000"/>
                </a:prstClr>
              </a:solidFill>
            </a:endParaRPr>
          </a:p>
        </p:txBody>
      </p:sp>
      <p:sp>
        <p:nvSpPr>
          <p:cNvPr id="3" name="フッター プレースホルダー 2"/>
          <p:cNvSpPr>
            <a:spLocks noGrp="1"/>
          </p:cNvSpPr>
          <p:nvPr>
            <p:ph type="ftr" sz="quarter" idx="11"/>
          </p:nvPr>
        </p:nvSpPr>
        <p:spPr/>
        <p:txBody>
          <a:bodyPr/>
          <a:lstStyle/>
          <a:p>
            <a:endParaRPr lang="ja-JP" altLang="en-US">
              <a:solidFill>
                <a:prstClr val="black">
                  <a:tint val="75000"/>
                </a:prstClr>
              </a:solidFill>
            </a:endParaRPr>
          </a:p>
        </p:txBody>
      </p:sp>
      <p:sp>
        <p:nvSpPr>
          <p:cNvPr id="4" name="スライド番号プレースホルダー 3"/>
          <p:cNvSpPr>
            <a:spLocks noGrp="1"/>
          </p:cNvSpPr>
          <p:nvPr>
            <p:ph type="sldNum" sz="quarter" idx="12"/>
          </p:nvPr>
        </p:nvSpPr>
        <p:spPr/>
        <p:txBody>
          <a:bodyPr/>
          <a:lstStyle/>
          <a:p>
            <a:fld id="{B432573B-8062-4E40-B455-9D667D3B5B55}"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977277205"/>
      </p:ext>
    </p:extLst>
  </p:cSld>
  <p:clrMapOvr>
    <a:masterClrMapping/>
  </p:clrMapOvr>
</p:sldLayout>
</file>

<file path=ppt/slideLayouts/slideLayout119.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1846"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575051" y="273106"/>
            <a:ext cx="5111750" cy="5853113"/>
          </a:xfrm>
        </p:spPr>
        <p:txBody>
          <a:bodyPr/>
          <a:lstStyle>
            <a:lvl1pPr>
              <a:defRPr sz="2954"/>
            </a:lvl1pPr>
            <a:lvl2pPr>
              <a:defRPr sz="2585"/>
            </a:lvl2pPr>
            <a:lvl3pPr>
              <a:defRPr sz="2215"/>
            </a:lvl3pPr>
            <a:lvl4pPr>
              <a:defRPr sz="1846"/>
            </a:lvl4pPr>
            <a:lvl5pPr>
              <a:defRPr sz="1846"/>
            </a:lvl5pPr>
            <a:lvl6pPr>
              <a:defRPr sz="1846"/>
            </a:lvl6pPr>
            <a:lvl7pPr>
              <a:defRPr sz="1846"/>
            </a:lvl7pPr>
            <a:lvl8pPr>
              <a:defRPr sz="1846"/>
            </a:lvl8pPr>
            <a:lvl9pPr>
              <a:defRPr sz="1846"/>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57200" y="1435103"/>
            <a:ext cx="3008313" cy="4691063"/>
          </a:xfrm>
        </p:spPr>
        <p:txBody>
          <a:bodyPr/>
          <a:lstStyle>
            <a:lvl1pPr marL="0" indent="0">
              <a:buNone/>
              <a:defRPr sz="1292"/>
            </a:lvl1pPr>
            <a:lvl2pPr marL="422041" indent="0">
              <a:buNone/>
              <a:defRPr sz="1108"/>
            </a:lvl2pPr>
            <a:lvl3pPr marL="844083" indent="0">
              <a:buNone/>
              <a:defRPr sz="923"/>
            </a:lvl3pPr>
            <a:lvl4pPr marL="1266124" indent="0">
              <a:buNone/>
              <a:defRPr sz="831"/>
            </a:lvl4pPr>
            <a:lvl5pPr marL="1688165" indent="0">
              <a:buNone/>
              <a:defRPr sz="831"/>
            </a:lvl5pPr>
            <a:lvl6pPr marL="2110207" indent="0">
              <a:buNone/>
              <a:defRPr sz="831"/>
            </a:lvl6pPr>
            <a:lvl7pPr marL="2532248" indent="0">
              <a:buNone/>
              <a:defRPr sz="831"/>
            </a:lvl7pPr>
            <a:lvl8pPr marL="2954289" indent="0">
              <a:buNone/>
              <a:defRPr sz="831"/>
            </a:lvl8pPr>
            <a:lvl9pPr marL="3376331" indent="0">
              <a:buNone/>
              <a:defRPr sz="831"/>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B432573B-8062-4E40-B455-9D667D3B5B55}"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24837324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571"/>
            <a:ext cx="7772400" cy="1470025"/>
          </a:xfrm>
        </p:spPr>
        <p:txBody>
          <a:bodyPr/>
          <a:lstStyle/>
          <a:p>
            <a:r>
              <a:rPr lang="ja-JP" altLang="en-US"/>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a:t>マスター サブタイトルの書式設定</a:t>
            </a:r>
          </a:p>
        </p:txBody>
      </p:sp>
      <p:sp>
        <p:nvSpPr>
          <p:cNvPr id="4" name="日付プレースホルダー 3"/>
          <p:cNvSpPr>
            <a:spLocks noGrp="1"/>
          </p:cNvSpPr>
          <p:nvPr>
            <p:ph type="dt" sz="half" idx="10"/>
          </p:nvPr>
        </p:nvSpPr>
        <p:spPr/>
        <p:txBody>
          <a:bodyPr/>
          <a:lstStyle>
            <a:lvl1pPr>
              <a:defRPr/>
            </a:lvl1pPr>
          </a:lstStyle>
          <a:p>
            <a:pPr>
              <a:defRPr/>
            </a:pPr>
            <a:endParaRPr lang="en-US" altLang="ja-JP">
              <a:solidFill>
                <a:prstClr val="black">
                  <a:tint val="75000"/>
                </a:prstClr>
              </a:solidFill>
            </a:endParaRPr>
          </a:p>
        </p:txBody>
      </p:sp>
      <p:sp>
        <p:nvSpPr>
          <p:cNvPr id="5" name="フッター プレースホルダー 4"/>
          <p:cNvSpPr>
            <a:spLocks noGrp="1"/>
          </p:cNvSpPr>
          <p:nvPr>
            <p:ph type="ftr" sz="quarter" idx="11"/>
          </p:nvPr>
        </p:nvSpPr>
        <p:spPr/>
        <p:txBody>
          <a:bodyPr/>
          <a:lstStyle>
            <a:lvl1pPr>
              <a:defRPr/>
            </a:lvl1pPr>
          </a:lstStyle>
          <a:p>
            <a:pPr>
              <a:defRPr/>
            </a:pPr>
            <a:endParaRPr lang="en-US" altLang="ja-JP">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lvl1pPr>
              <a:defRPr/>
            </a:lvl1pPr>
          </a:lstStyle>
          <a:p>
            <a:pPr>
              <a:defRPr/>
            </a:pPr>
            <a:fld id="{05B47ECB-8C2C-413B-AD0D-FCC9F40441B3}" type="slidenum">
              <a:rPr lang="en-US" altLang="ja-JP">
                <a:solidFill>
                  <a:prstClr val="black">
                    <a:tint val="75000"/>
                  </a:prstClr>
                </a:solidFill>
              </a:rPr>
              <a:pPr>
                <a:defRPr/>
              </a:pPr>
              <a:t>‹#›</a:t>
            </a:fld>
            <a:endParaRPr lang="en-US" altLang="ja-JP">
              <a:solidFill>
                <a:prstClr val="black">
                  <a:tint val="75000"/>
                </a:prstClr>
              </a:solidFill>
            </a:endParaRPr>
          </a:p>
        </p:txBody>
      </p:sp>
    </p:spTree>
    <p:extLst>
      <p:ext uri="{BB962C8B-B14F-4D97-AF65-F5344CB8AC3E}">
        <p14:creationId xmlns:p14="http://schemas.microsoft.com/office/powerpoint/2010/main" val="1617922414"/>
      </p:ext>
    </p:extLst>
  </p:cSld>
  <p:clrMapOvr>
    <a:masterClrMapping/>
  </p:clrMapOvr>
</p:sldLayout>
</file>

<file path=ppt/slideLayouts/slideLayout12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1846" b="1"/>
            </a:lvl1pPr>
          </a:lstStyle>
          <a:p>
            <a:r>
              <a:rPr kumimoji="1" lang="ja-JP" altLang="en-US"/>
              <a:t>マスター タイトルの書式設定</a:t>
            </a:r>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2954"/>
            </a:lvl1pPr>
            <a:lvl2pPr marL="422041" indent="0">
              <a:buNone/>
              <a:defRPr sz="2585"/>
            </a:lvl2pPr>
            <a:lvl3pPr marL="844083" indent="0">
              <a:buNone/>
              <a:defRPr sz="2215"/>
            </a:lvl3pPr>
            <a:lvl4pPr marL="1266124" indent="0">
              <a:buNone/>
              <a:defRPr sz="1846"/>
            </a:lvl4pPr>
            <a:lvl5pPr marL="1688165" indent="0">
              <a:buNone/>
              <a:defRPr sz="1846"/>
            </a:lvl5pPr>
            <a:lvl6pPr marL="2110207" indent="0">
              <a:buNone/>
              <a:defRPr sz="1846"/>
            </a:lvl6pPr>
            <a:lvl7pPr marL="2532248" indent="0">
              <a:buNone/>
              <a:defRPr sz="1846"/>
            </a:lvl7pPr>
            <a:lvl8pPr marL="2954289" indent="0">
              <a:buNone/>
              <a:defRPr sz="1846"/>
            </a:lvl8pPr>
            <a:lvl9pPr marL="3376331" indent="0">
              <a:buNone/>
              <a:defRPr sz="1846"/>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292"/>
            </a:lvl1pPr>
            <a:lvl2pPr marL="422041" indent="0">
              <a:buNone/>
              <a:defRPr sz="1108"/>
            </a:lvl2pPr>
            <a:lvl3pPr marL="844083" indent="0">
              <a:buNone/>
              <a:defRPr sz="923"/>
            </a:lvl3pPr>
            <a:lvl4pPr marL="1266124" indent="0">
              <a:buNone/>
              <a:defRPr sz="831"/>
            </a:lvl4pPr>
            <a:lvl5pPr marL="1688165" indent="0">
              <a:buNone/>
              <a:defRPr sz="831"/>
            </a:lvl5pPr>
            <a:lvl6pPr marL="2110207" indent="0">
              <a:buNone/>
              <a:defRPr sz="831"/>
            </a:lvl6pPr>
            <a:lvl7pPr marL="2532248" indent="0">
              <a:buNone/>
              <a:defRPr sz="831"/>
            </a:lvl7pPr>
            <a:lvl8pPr marL="2954289" indent="0">
              <a:buNone/>
              <a:defRPr sz="831"/>
            </a:lvl8pPr>
            <a:lvl9pPr marL="3376331" indent="0">
              <a:buNone/>
              <a:defRPr sz="831"/>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B432573B-8062-4E40-B455-9D667D3B5B55}"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086814928"/>
      </p:ext>
    </p:extLst>
  </p:cSld>
  <p:clrMapOvr>
    <a:masterClrMapping/>
  </p:clrMapOvr>
</p:sldLayout>
</file>

<file path=ppt/slideLayouts/slideLayout121.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B432573B-8062-4E40-B455-9D667D3B5B55}"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401197762"/>
      </p:ext>
    </p:extLst>
  </p:cSld>
  <p:clrMapOvr>
    <a:masterClrMapping/>
  </p:clrMapOvr>
</p:sldLayout>
</file>

<file path=ppt/slideLayouts/slideLayout12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94"/>
            <a:ext cx="205740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57200" y="274694"/>
            <a:ext cx="601980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B432573B-8062-4E40-B455-9D667D3B5B55}"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7441243"/>
      </p:ext>
    </p:extLst>
  </p:cSld>
  <p:clrMapOvr>
    <a:masterClrMapping/>
  </p:clrMapOvr>
</p:sldLayout>
</file>

<file path=ppt/slideLayouts/slideLayout123.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515"/>
            <a:ext cx="7772400" cy="1470025"/>
          </a:xfrm>
        </p:spPr>
        <p:txBody>
          <a:bodyPr/>
          <a:lstStyle/>
          <a:p>
            <a:r>
              <a:rPr lang="ja-JP" altLang="en-US"/>
              <a:t>マスタ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22041" indent="0" algn="ctr">
              <a:buNone/>
              <a:defRPr/>
            </a:lvl2pPr>
            <a:lvl3pPr marL="844083" indent="0" algn="ctr">
              <a:buNone/>
              <a:defRPr/>
            </a:lvl3pPr>
            <a:lvl4pPr marL="1266124" indent="0" algn="ctr">
              <a:buNone/>
              <a:defRPr/>
            </a:lvl4pPr>
            <a:lvl5pPr marL="1688165" indent="0" algn="ctr">
              <a:buNone/>
              <a:defRPr/>
            </a:lvl5pPr>
            <a:lvl6pPr marL="2110207" indent="0" algn="ctr">
              <a:buNone/>
              <a:defRPr/>
            </a:lvl6pPr>
            <a:lvl7pPr marL="2532248" indent="0" algn="ctr">
              <a:buNone/>
              <a:defRPr/>
            </a:lvl7pPr>
            <a:lvl8pPr marL="2954289" indent="0" algn="ctr">
              <a:buNone/>
              <a:defRPr/>
            </a:lvl8pPr>
            <a:lvl9pPr marL="3376331" indent="0" algn="ctr">
              <a:buNone/>
              <a:defRPr/>
            </a:lvl9pPr>
          </a:lstStyle>
          <a:p>
            <a:r>
              <a:rPr lang="ja-JP" altLang="en-US"/>
              <a:t>マスタ サブタイトルの書式設定</a:t>
            </a:r>
          </a:p>
        </p:txBody>
      </p:sp>
      <p:sp>
        <p:nvSpPr>
          <p:cNvPr id="4" name="Rectangle 4">
            <a:extLst>
              <a:ext uri="{FF2B5EF4-FFF2-40B4-BE49-F238E27FC236}">
                <a16:creationId xmlns:a16="http://schemas.microsoft.com/office/drawing/2014/main" id="{A3AA264D-72C8-4888-A338-B91C3872408D}"/>
              </a:ext>
            </a:extLst>
          </p:cNvPr>
          <p:cNvSpPr>
            <a:spLocks noGrp="1" noChangeArrowheads="1"/>
          </p:cNvSpPr>
          <p:nvPr>
            <p:ph type="dt" sz="half" idx="10"/>
          </p:nvPr>
        </p:nvSpPr>
        <p:spPr/>
        <p:txBody>
          <a:bodyPr/>
          <a:lstStyle>
            <a:lvl1pPr fontAlgn="auto">
              <a:spcBef>
                <a:spcPts val="0"/>
              </a:spcBef>
              <a:spcAft>
                <a:spcPts val="0"/>
              </a:spcAft>
              <a:defRPr/>
            </a:lvl1pPr>
          </a:lstStyle>
          <a:p>
            <a:pPr>
              <a:defRPr/>
            </a:pPr>
            <a:endParaRPr lang="en-US" altLang="ja-JP"/>
          </a:p>
        </p:txBody>
      </p:sp>
      <p:sp>
        <p:nvSpPr>
          <p:cNvPr id="5" name="Rectangle 5">
            <a:extLst>
              <a:ext uri="{FF2B5EF4-FFF2-40B4-BE49-F238E27FC236}">
                <a16:creationId xmlns:a16="http://schemas.microsoft.com/office/drawing/2014/main" id="{7D59F8BD-2D4C-44EE-B78E-E883CF6B94E1}"/>
              </a:ext>
            </a:extLst>
          </p:cNvPr>
          <p:cNvSpPr>
            <a:spLocks noGrp="1" noChangeArrowheads="1"/>
          </p:cNvSpPr>
          <p:nvPr>
            <p:ph type="ftr" sz="quarter" idx="11"/>
          </p:nvPr>
        </p:nvSpPr>
        <p:spPr/>
        <p:txBody>
          <a:bodyPr/>
          <a:lstStyle>
            <a:lvl1pPr fontAlgn="auto">
              <a:spcBef>
                <a:spcPts val="0"/>
              </a:spcBef>
              <a:spcAft>
                <a:spcPts val="0"/>
              </a:spcAft>
              <a:defRPr/>
            </a:lvl1pPr>
          </a:lstStyle>
          <a:p>
            <a:pPr>
              <a:defRPr/>
            </a:pPr>
            <a:endParaRPr lang="en-US" altLang="ja-JP"/>
          </a:p>
        </p:txBody>
      </p:sp>
      <p:sp>
        <p:nvSpPr>
          <p:cNvPr id="6" name="Rectangle 6">
            <a:extLst>
              <a:ext uri="{FF2B5EF4-FFF2-40B4-BE49-F238E27FC236}">
                <a16:creationId xmlns:a16="http://schemas.microsoft.com/office/drawing/2014/main" id="{725945C0-E328-49C0-A031-AA2A0D3CCE65}"/>
              </a:ext>
            </a:extLst>
          </p:cNvPr>
          <p:cNvSpPr>
            <a:spLocks noGrp="1" noChangeArrowheads="1"/>
          </p:cNvSpPr>
          <p:nvPr>
            <p:ph type="sldNum" sz="quarter" idx="12"/>
          </p:nvPr>
        </p:nvSpPr>
        <p:spPr/>
        <p:txBody>
          <a:bodyPr/>
          <a:lstStyle>
            <a:lvl1pPr>
              <a:defRPr/>
            </a:lvl1pPr>
          </a:lstStyle>
          <a:p>
            <a:fld id="{7E9F87AB-5E97-42AD-8EB4-5E5D036A4481}" type="slidenum">
              <a:rPr lang="en-US" altLang="ja-JP"/>
              <a:pPr/>
              <a:t>‹#›</a:t>
            </a:fld>
            <a:endParaRPr lang="en-US" altLang="ja-JP"/>
          </a:p>
        </p:txBody>
      </p:sp>
    </p:spTree>
    <p:extLst>
      <p:ext uri="{BB962C8B-B14F-4D97-AF65-F5344CB8AC3E}">
        <p14:creationId xmlns:p14="http://schemas.microsoft.com/office/powerpoint/2010/main" val="1148284265"/>
      </p:ext>
    </p:extLst>
  </p:cSld>
  <p:clrMapOvr>
    <a:masterClrMapping/>
  </p:clrMapOvr>
  <p:transition spd="med"/>
</p:sldLayout>
</file>

<file path=ppt/slideLayouts/slideLayout124.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a:extLst>
              <a:ext uri="{FF2B5EF4-FFF2-40B4-BE49-F238E27FC236}">
                <a16:creationId xmlns:a16="http://schemas.microsoft.com/office/drawing/2014/main" id="{43A9AD6D-9ECA-49BC-BF98-52C0E96A6299}"/>
              </a:ext>
            </a:extLst>
          </p:cNvPr>
          <p:cNvSpPr>
            <a:spLocks noGrp="1" noChangeArrowheads="1"/>
          </p:cNvSpPr>
          <p:nvPr>
            <p:ph type="dt" sz="half" idx="10"/>
          </p:nvPr>
        </p:nvSpPr>
        <p:spPr/>
        <p:txBody>
          <a:bodyPr/>
          <a:lstStyle>
            <a:lvl1pPr fontAlgn="auto">
              <a:spcBef>
                <a:spcPts val="0"/>
              </a:spcBef>
              <a:spcAft>
                <a:spcPts val="0"/>
              </a:spcAft>
              <a:defRPr/>
            </a:lvl1pPr>
          </a:lstStyle>
          <a:p>
            <a:pPr>
              <a:defRPr/>
            </a:pPr>
            <a:endParaRPr lang="en-US" altLang="ja-JP"/>
          </a:p>
        </p:txBody>
      </p:sp>
      <p:sp>
        <p:nvSpPr>
          <p:cNvPr id="5" name="Rectangle 5">
            <a:extLst>
              <a:ext uri="{FF2B5EF4-FFF2-40B4-BE49-F238E27FC236}">
                <a16:creationId xmlns:a16="http://schemas.microsoft.com/office/drawing/2014/main" id="{232F25B2-7E8D-4F3B-B74B-B152CEBED1C6}"/>
              </a:ext>
            </a:extLst>
          </p:cNvPr>
          <p:cNvSpPr>
            <a:spLocks noGrp="1" noChangeArrowheads="1"/>
          </p:cNvSpPr>
          <p:nvPr>
            <p:ph type="ftr" sz="quarter" idx="11"/>
          </p:nvPr>
        </p:nvSpPr>
        <p:spPr/>
        <p:txBody>
          <a:bodyPr/>
          <a:lstStyle>
            <a:lvl1pPr fontAlgn="auto">
              <a:spcBef>
                <a:spcPts val="0"/>
              </a:spcBef>
              <a:spcAft>
                <a:spcPts val="0"/>
              </a:spcAft>
              <a:defRPr/>
            </a:lvl1pPr>
          </a:lstStyle>
          <a:p>
            <a:pPr>
              <a:defRPr/>
            </a:pPr>
            <a:endParaRPr lang="en-US" altLang="ja-JP"/>
          </a:p>
        </p:txBody>
      </p:sp>
      <p:sp>
        <p:nvSpPr>
          <p:cNvPr id="6" name="Rectangle 6">
            <a:extLst>
              <a:ext uri="{FF2B5EF4-FFF2-40B4-BE49-F238E27FC236}">
                <a16:creationId xmlns:a16="http://schemas.microsoft.com/office/drawing/2014/main" id="{646D4DC8-A32A-4B16-AEFB-2E4CCA8B9042}"/>
              </a:ext>
            </a:extLst>
          </p:cNvPr>
          <p:cNvSpPr>
            <a:spLocks noGrp="1" noChangeArrowheads="1"/>
          </p:cNvSpPr>
          <p:nvPr>
            <p:ph type="sldNum" sz="quarter" idx="12"/>
          </p:nvPr>
        </p:nvSpPr>
        <p:spPr/>
        <p:txBody>
          <a:bodyPr/>
          <a:lstStyle>
            <a:lvl1pPr>
              <a:defRPr/>
            </a:lvl1pPr>
          </a:lstStyle>
          <a:p>
            <a:fld id="{4B71D317-03EF-42A3-87A2-FE19F1D0783A}" type="slidenum">
              <a:rPr lang="en-US" altLang="ja-JP"/>
              <a:pPr/>
              <a:t>‹#›</a:t>
            </a:fld>
            <a:endParaRPr lang="en-US" altLang="ja-JP"/>
          </a:p>
        </p:txBody>
      </p:sp>
    </p:spTree>
    <p:extLst>
      <p:ext uri="{BB962C8B-B14F-4D97-AF65-F5344CB8AC3E}">
        <p14:creationId xmlns:p14="http://schemas.microsoft.com/office/powerpoint/2010/main" val="2436083157"/>
      </p:ext>
    </p:extLst>
  </p:cSld>
  <p:clrMapOvr>
    <a:masterClrMapping/>
  </p:clrMapOvr>
  <p:transition spd="med"/>
</p:sldLayout>
</file>

<file path=ppt/slideLayouts/slideLayout125.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90"/>
            <a:ext cx="7772400" cy="1362075"/>
          </a:xfrm>
        </p:spPr>
        <p:txBody>
          <a:bodyPr anchor="t"/>
          <a:lstStyle>
            <a:lvl1pPr algn="l">
              <a:defRPr sz="3692" b="1" cap="all"/>
            </a:lvl1pPr>
          </a:lstStyle>
          <a:p>
            <a:r>
              <a:rPr lang="ja-JP" altLang="en-US"/>
              <a:t>マスタ タイトルの書式設定</a:t>
            </a:r>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1846"/>
            </a:lvl1pPr>
            <a:lvl2pPr marL="422041" indent="0">
              <a:buNone/>
              <a:defRPr sz="1662"/>
            </a:lvl2pPr>
            <a:lvl3pPr marL="844083" indent="0">
              <a:buNone/>
              <a:defRPr sz="1477"/>
            </a:lvl3pPr>
            <a:lvl4pPr marL="1266124" indent="0">
              <a:buNone/>
              <a:defRPr sz="1292"/>
            </a:lvl4pPr>
            <a:lvl5pPr marL="1688165" indent="0">
              <a:buNone/>
              <a:defRPr sz="1292"/>
            </a:lvl5pPr>
            <a:lvl6pPr marL="2110207" indent="0">
              <a:buNone/>
              <a:defRPr sz="1292"/>
            </a:lvl6pPr>
            <a:lvl7pPr marL="2532248" indent="0">
              <a:buNone/>
              <a:defRPr sz="1292"/>
            </a:lvl7pPr>
            <a:lvl8pPr marL="2954289" indent="0">
              <a:buNone/>
              <a:defRPr sz="1292"/>
            </a:lvl8pPr>
            <a:lvl9pPr marL="3376331" indent="0">
              <a:buNone/>
              <a:defRPr sz="1292"/>
            </a:lvl9pPr>
          </a:lstStyle>
          <a:p>
            <a:pPr lvl="0"/>
            <a:r>
              <a:rPr lang="ja-JP" altLang="en-US"/>
              <a:t>マスタ テキストの書式設定</a:t>
            </a:r>
          </a:p>
        </p:txBody>
      </p:sp>
      <p:sp>
        <p:nvSpPr>
          <p:cNvPr id="4" name="Rectangle 4">
            <a:extLst>
              <a:ext uri="{FF2B5EF4-FFF2-40B4-BE49-F238E27FC236}">
                <a16:creationId xmlns:a16="http://schemas.microsoft.com/office/drawing/2014/main" id="{57D9836F-301D-4A33-B6F5-BD59EC933AEE}"/>
              </a:ext>
            </a:extLst>
          </p:cNvPr>
          <p:cNvSpPr>
            <a:spLocks noGrp="1" noChangeArrowheads="1"/>
          </p:cNvSpPr>
          <p:nvPr>
            <p:ph type="dt" sz="half" idx="10"/>
          </p:nvPr>
        </p:nvSpPr>
        <p:spPr/>
        <p:txBody>
          <a:bodyPr/>
          <a:lstStyle>
            <a:lvl1pPr fontAlgn="auto">
              <a:spcBef>
                <a:spcPts val="0"/>
              </a:spcBef>
              <a:spcAft>
                <a:spcPts val="0"/>
              </a:spcAft>
              <a:defRPr/>
            </a:lvl1pPr>
          </a:lstStyle>
          <a:p>
            <a:pPr>
              <a:defRPr/>
            </a:pPr>
            <a:endParaRPr lang="en-US" altLang="ja-JP"/>
          </a:p>
        </p:txBody>
      </p:sp>
      <p:sp>
        <p:nvSpPr>
          <p:cNvPr id="5" name="Rectangle 5">
            <a:extLst>
              <a:ext uri="{FF2B5EF4-FFF2-40B4-BE49-F238E27FC236}">
                <a16:creationId xmlns:a16="http://schemas.microsoft.com/office/drawing/2014/main" id="{61B01040-59AB-43DF-8DFC-0C9AAD80D2DB}"/>
              </a:ext>
            </a:extLst>
          </p:cNvPr>
          <p:cNvSpPr>
            <a:spLocks noGrp="1" noChangeArrowheads="1"/>
          </p:cNvSpPr>
          <p:nvPr>
            <p:ph type="ftr" sz="quarter" idx="11"/>
          </p:nvPr>
        </p:nvSpPr>
        <p:spPr/>
        <p:txBody>
          <a:bodyPr/>
          <a:lstStyle>
            <a:lvl1pPr fontAlgn="auto">
              <a:spcBef>
                <a:spcPts val="0"/>
              </a:spcBef>
              <a:spcAft>
                <a:spcPts val="0"/>
              </a:spcAft>
              <a:defRPr/>
            </a:lvl1pPr>
          </a:lstStyle>
          <a:p>
            <a:pPr>
              <a:defRPr/>
            </a:pPr>
            <a:endParaRPr lang="en-US" altLang="ja-JP"/>
          </a:p>
        </p:txBody>
      </p:sp>
      <p:sp>
        <p:nvSpPr>
          <p:cNvPr id="6" name="Rectangle 6">
            <a:extLst>
              <a:ext uri="{FF2B5EF4-FFF2-40B4-BE49-F238E27FC236}">
                <a16:creationId xmlns:a16="http://schemas.microsoft.com/office/drawing/2014/main" id="{AE535562-60C0-47B9-9650-54FF13ACF744}"/>
              </a:ext>
            </a:extLst>
          </p:cNvPr>
          <p:cNvSpPr>
            <a:spLocks noGrp="1" noChangeArrowheads="1"/>
          </p:cNvSpPr>
          <p:nvPr>
            <p:ph type="sldNum" sz="quarter" idx="12"/>
          </p:nvPr>
        </p:nvSpPr>
        <p:spPr/>
        <p:txBody>
          <a:bodyPr/>
          <a:lstStyle>
            <a:lvl1pPr>
              <a:defRPr/>
            </a:lvl1pPr>
          </a:lstStyle>
          <a:p>
            <a:fld id="{38E849AA-9F11-49E5-A509-B43EA9C3C3B8}" type="slidenum">
              <a:rPr lang="en-US" altLang="ja-JP"/>
              <a:pPr/>
              <a:t>‹#›</a:t>
            </a:fld>
            <a:endParaRPr lang="en-US" altLang="ja-JP"/>
          </a:p>
        </p:txBody>
      </p:sp>
    </p:spTree>
    <p:extLst>
      <p:ext uri="{BB962C8B-B14F-4D97-AF65-F5344CB8AC3E}">
        <p14:creationId xmlns:p14="http://schemas.microsoft.com/office/powerpoint/2010/main" val="3912467115"/>
      </p:ext>
    </p:extLst>
  </p:cSld>
  <p:clrMapOvr>
    <a:masterClrMapping/>
  </p:clrMapOvr>
  <p:transition spd="med"/>
</p:sldLayout>
</file>

<file path=ppt/slideLayouts/slideLayout126.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sz="half" idx="1"/>
          </p:nvPr>
        </p:nvSpPr>
        <p:spPr>
          <a:xfrm>
            <a:off x="457200" y="1600206"/>
            <a:ext cx="4038600" cy="4525963"/>
          </a:xfrm>
        </p:spPr>
        <p:txBody>
          <a:bodyPr/>
          <a:lstStyle>
            <a:lvl1pPr>
              <a:defRPr sz="2585"/>
            </a:lvl1pPr>
            <a:lvl2pPr>
              <a:defRPr sz="2215"/>
            </a:lvl2pPr>
            <a:lvl3pPr>
              <a:defRPr sz="1846"/>
            </a:lvl3pPr>
            <a:lvl4pPr>
              <a:defRPr sz="1662"/>
            </a:lvl4pPr>
            <a:lvl5pPr>
              <a:defRPr sz="1662"/>
            </a:lvl5pPr>
            <a:lvl6pPr>
              <a:defRPr sz="1662"/>
            </a:lvl6pPr>
            <a:lvl7pPr>
              <a:defRPr sz="1662"/>
            </a:lvl7pPr>
            <a:lvl8pPr>
              <a:defRPr sz="1662"/>
            </a:lvl8pPr>
            <a:lvl9pPr>
              <a:defRPr sz="1662"/>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4648200" y="1600206"/>
            <a:ext cx="4038600" cy="4525963"/>
          </a:xfrm>
        </p:spPr>
        <p:txBody>
          <a:bodyPr/>
          <a:lstStyle>
            <a:lvl1pPr>
              <a:defRPr sz="2585"/>
            </a:lvl1pPr>
            <a:lvl2pPr>
              <a:defRPr sz="2215"/>
            </a:lvl2pPr>
            <a:lvl3pPr>
              <a:defRPr sz="1846"/>
            </a:lvl3pPr>
            <a:lvl4pPr>
              <a:defRPr sz="1662"/>
            </a:lvl4pPr>
            <a:lvl5pPr>
              <a:defRPr sz="1662"/>
            </a:lvl5pPr>
            <a:lvl6pPr>
              <a:defRPr sz="1662"/>
            </a:lvl6pPr>
            <a:lvl7pPr>
              <a:defRPr sz="1662"/>
            </a:lvl7pPr>
            <a:lvl8pPr>
              <a:defRPr sz="1662"/>
            </a:lvl8pPr>
            <a:lvl9pPr>
              <a:defRPr sz="1662"/>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4">
            <a:extLst>
              <a:ext uri="{FF2B5EF4-FFF2-40B4-BE49-F238E27FC236}">
                <a16:creationId xmlns:a16="http://schemas.microsoft.com/office/drawing/2014/main" id="{762F9ED1-63B0-4379-BBCF-7D29AD1B5201}"/>
              </a:ext>
            </a:extLst>
          </p:cNvPr>
          <p:cNvSpPr>
            <a:spLocks noGrp="1" noChangeArrowheads="1"/>
          </p:cNvSpPr>
          <p:nvPr>
            <p:ph type="dt" sz="half" idx="10"/>
          </p:nvPr>
        </p:nvSpPr>
        <p:spPr/>
        <p:txBody>
          <a:bodyPr/>
          <a:lstStyle>
            <a:lvl1pPr fontAlgn="auto">
              <a:spcBef>
                <a:spcPts val="0"/>
              </a:spcBef>
              <a:spcAft>
                <a:spcPts val="0"/>
              </a:spcAft>
              <a:defRPr/>
            </a:lvl1pPr>
          </a:lstStyle>
          <a:p>
            <a:pPr>
              <a:defRPr/>
            </a:pPr>
            <a:endParaRPr lang="en-US" altLang="ja-JP"/>
          </a:p>
        </p:txBody>
      </p:sp>
      <p:sp>
        <p:nvSpPr>
          <p:cNvPr id="6" name="Rectangle 5">
            <a:extLst>
              <a:ext uri="{FF2B5EF4-FFF2-40B4-BE49-F238E27FC236}">
                <a16:creationId xmlns:a16="http://schemas.microsoft.com/office/drawing/2014/main" id="{78B8F16E-5FE8-4003-A489-00009546B18A}"/>
              </a:ext>
            </a:extLst>
          </p:cNvPr>
          <p:cNvSpPr>
            <a:spLocks noGrp="1" noChangeArrowheads="1"/>
          </p:cNvSpPr>
          <p:nvPr>
            <p:ph type="ftr" sz="quarter" idx="11"/>
          </p:nvPr>
        </p:nvSpPr>
        <p:spPr/>
        <p:txBody>
          <a:bodyPr/>
          <a:lstStyle>
            <a:lvl1pPr fontAlgn="auto">
              <a:spcBef>
                <a:spcPts val="0"/>
              </a:spcBef>
              <a:spcAft>
                <a:spcPts val="0"/>
              </a:spcAft>
              <a:defRPr/>
            </a:lvl1pPr>
          </a:lstStyle>
          <a:p>
            <a:pPr>
              <a:defRPr/>
            </a:pPr>
            <a:endParaRPr lang="en-US" altLang="ja-JP"/>
          </a:p>
        </p:txBody>
      </p:sp>
      <p:sp>
        <p:nvSpPr>
          <p:cNvPr id="7" name="Rectangle 6">
            <a:extLst>
              <a:ext uri="{FF2B5EF4-FFF2-40B4-BE49-F238E27FC236}">
                <a16:creationId xmlns:a16="http://schemas.microsoft.com/office/drawing/2014/main" id="{60D67681-8DB3-47C2-8D62-772C8165CE2D}"/>
              </a:ext>
            </a:extLst>
          </p:cNvPr>
          <p:cNvSpPr>
            <a:spLocks noGrp="1" noChangeArrowheads="1"/>
          </p:cNvSpPr>
          <p:nvPr>
            <p:ph type="sldNum" sz="quarter" idx="12"/>
          </p:nvPr>
        </p:nvSpPr>
        <p:spPr/>
        <p:txBody>
          <a:bodyPr/>
          <a:lstStyle>
            <a:lvl1pPr>
              <a:defRPr/>
            </a:lvl1pPr>
          </a:lstStyle>
          <a:p>
            <a:fld id="{D272429F-BFEA-4E98-850E-C9385B7FD8D6}" type="slidenum">
              <a:rPr lang="en-US" altLang="ja-JP"/>
              <a:pPr/>
              <a:t>‹#›</a:t>
            </a:fld>
            <a:endParaRPr lang="en-US" altLang="ja-JP"/>
          </a:p>
        </p:txBody>
      </p:sp>
    </p:spTree>
    <p:extLst>
      <p:ext uri="{BB962C8B-B14F-4D97-AF65-F5344CB8AC3E}">
        <p14:creationId xmlns:p14="http://schemas.microsoft.com/office/powerpoint/2010/main" val="3807915203"/>
      </p:ext>
    </p:extLst>
  </p:cSld>
  <p:clrMapOvr>
    <a:masterClrMapping/>
  </p:clrMapOvr>
  <p:transition spd="med"/>
</p:sldLayout>
</file>

<file path=ppt/slideLayouts/slideLayout127.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a:t>マスタ タイトルの書式設定</a:t>
            </a:r>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215" b="1"/>
            </a:lvl1pPr>
            <a:lvl2pPr marL="422041" indent="0">
              <a:buNone/>
              <a:defRPr sz="1846" b="1"/>
            </a:lvl2pPr>
            <a:lvl3pPr marL="844083" indent="0">
              <a:buNone/>
              <a:defRPr sz="1662" b="1"/>
            </a:lvl3pPr>
            <a:lvl4pPr marL="1266124" indent="0">
              <a:buNone/>
              <a:defRPr sz="1477" b="1"/>
            </a:lvl4pPr>
            <a:lvl5pPr marL="1688165" indent="0">
              <a:buNone/>
              <a:defRPr sz="1477" b="1"/>
            </a:lvl5pPr>
            <a:lvl6pPr marL="2110207" indent="0">
              <a:buNone/>
              <a:defRPr sz="1477" b="1"/>
            </a:lvl6pPr>
            <a:lvl7pPr marL="2532248" indent="0">
              <a:buNone/>
              <a:defRPr sz="1477" b="1"/>
            </a:lvl7pPr>
            <a:lvl8pPr marL="2954289" indent="0">
              <a:buNone/>
              <a:defRPr sz="1477" b="1"/>
            </a:lvl8pPr>
            <a:lvl9pPr marL="3376331" indent="0">
              <a:buNone/>
              <a:defRPr sz="1477" b="1"/>
            </a:lvl9pPr>
          </a:lstStyle>
          <a:p>
            <a:pPr lvl="0"/>
            <a:r>
              <a:rPr lang="ja-JP" altLang="en-US"/>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215"/>
            </a:lvl1pPr>
            <a:lvl2pPr>
              <a:defRPr sz="1846"/>
            </a:lvl2pPr>
            <a:lvl3pPr>
              <a:defRPr sz="1662"/>
            </a:lvl3pPr>
            <a:lvl4pPr>
              <a:defRPr sz="1477"/>
            </a:lvl4pPr>
            <a:lvl5pPr>
              <a:defRPr sz="1477"/>
            </a:lvl5pPr>
            <a:lvl6pPr>
              <a:defRPr sz="1477"/>
            </a:lvl6pPr>
            <a:lvl7pPr>
              <a:defRPr sz="1477"/>
            </a:lvl7pPr>
            <a:lvl8pPr>
              <a:defRPr sz="1477"/>
            </a:lvl8pPr>
            <a:lvl9pPr>
              <a:defRPr sz="1477"/>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 4"/>
          <p:cNvSpPr>
            <a:spLocks noGrp="1"/>
          </p:cNvSpPr>
          <p:nvPr>
            <p:ph type="body" sz="quarter" idx="3"/>
          </p:nvPr>
        </p:nvSpPr>
        <p:spPr>
          <a:xfrm>
            <a:off x="4645029" y="1535113"/>
            <a:ext cx="4041775" cy="639762"/>
          </a:xfrm>
        </p:spPr>
        <p:txBody>
          <a:bodyPr anchor="b"/>
          <a:lstStyle>
            <a:lvl1pPr marL="0" indent="0">
              <a:buNone/>
              <a:defRPr sz="2215" b="1"/>
            </a:lvl1pPr>
            <a:lvl2pPr marL="422041" indent="0">
              <a:buNone/>
              <a:defRPr sz="1846" b="1"/>
            </a:lvl2pPr>
            <a:lvl3pPr marL="844083" indent="0">
              <a:buNone/>
              <a:defRPr sz="1662" b="1"/>
            </a:lvl3pPr>
            <a:lvl4pPr marL="1266124" indent="0">
              <a:buNone/>
              <a:defRPr sz="1477" b="1"/>
            </a:lvl4pPr>
            <a:lvl5pPr marL="1688165" indent="0">
              <a:buNone/>
              <a:defRPr sz="1477" b="1"/>
            </a:lvl5pPr>
            <a:lvl6pPr marL="2110207" indent="0">
              <a:buNone/>
              <a:defRPr sz="1477" b="1"/>
            </a:lvl6pPr>
            <a:lvl7pPr marL="2532248" indent="0">
              <a:buNone/>
              <a:defRPr sz="1477" b="1"/>
            </a:lvl7pPr>
            <a:lvl8pPr marL="2954289" indent="0">
              <a:buNone/>
              <a:defRPr sz="1477" b="1"/>
            </a:lvl8pPr>
            <a:lvl9pPr marL="3376331" indent="0">
              <a:buNone/>
              <a:defRPr sz="1477" b="1"/>
            </a:lvl9pPr>
          </a:lstStyle>
          <a:p>
            <a:pPr lvl="0"/>
            <a:r>
              <a:rPr lang="ja-JP" altLang="en-US"/>
              <a:t>マスタ テキストの書式設定</a:t>
            </a:r>
          </a:p>
        </p:txBody>
      </p:sp>
      <p:sp>
        <p:nvSpPr>
          <p:cNvPr id="6" name="コンテンツ プレースホルダ 5"/>
          <p:cNvSpPr>
            <a:spLocks noGrp="1"/>
          </p:cNvSpPr>
          <p:nvPr>
            <p:ph sz="quarter" idx="4"/>
          </p:nvPr>
        </p:nvSpPr>
        <p:spPr>
          <a:xfrm>
            <a:off x="4645029" y="2174875"/>
            <a:ext cx="4041775" cy="3951288"/>
          </a:xfrm>
        </p:spPr>
        <p:txBody>
          <a:bodyPr/>
          <a:lstStyle>
            <a:lvl1pPr>
              <a:defRPr sz="2215"/>
            </a:lvl1pPr>
            <a:lvl2pPr>
              <a:defRPr sz="1846"/>
            </a:lvl2pPr>
            <a:lvl3pPr>
              <a:defRPr sz="1662"/>
            </a:lvl3pPr>
            <a:lvl4pPr>
              <a:defRPr sz="1477"/>
            </a:lvl4pPr>
            <a:lvl5pPr>
              <a:defRPr sz="1477"/>
            </a:lvl5pPr>
            <a:lvl6pPr>
              <a:defRPr sz="1477"/>
            </a:lvl6pPr>
            <a:lvl7pPr>
              <a:defRPr sz="1477"/>
            </a:lvl7pPr>
            <a:lvl8pPr>
              <a:defRPr sz="1477"/>
            </a:lvl8pPr>
            <a:lvl9pPr>
              <a:defRPr sz="1477"/>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Rectangle 4">
            <a:extLst>
              <a:ext uri="{FF2B5EF4-FFF2-40B4-BE49-F238E27FC236}">
                <a16:creationId xmlns:a16="http://schemas.microsoft.com/office/drawing/2014/main" id="{CAF9DE86-6516-4161-AA76-5CA412A052CF}"/>
              </a:ext>
            </a:extLst>
          </p:cNvPr>
          <p:cNvSpPr>
            <a:spLocks noGrp="1" noChangeArrowheads="1"/>
          </p:cNvSpPr>
          <p:nvPr>
            <p:ph type="dt" sz="half" idx="10"/>
          </p:nvPr>
        </p:nvSpPr>
        <p:spPr/>
        <p:txBody>
          <a:bodyPr/>
          <a:lstStyle>
            <a:lvl1pPr fontAlgn="auto">
              <a:spcBef>
                <a:spcPts val="0"/>
              </a:spcBef>
              <a:spcAft>
                <a:spcPts val="0"/>
              </a:spcAft>
              <a:defRPr/>
            </a:lvl1pPr>
          </a:lstStyle>
          <a:p>
            <a:pPr>
              <a:defRPr/>
            </a:pPr>
            <a:endParaRPr lang="en-US" altLang="ja-JP"/>
          </a:p>
        </p:txBody>
      </p:sp>
      <p:sp>
        <p:nvSpPr>
          <p:cNvPr id="8" name="Rectangle 5">
            <a:extLst>
              <a:ext uri="{FF2B5EF4-FFF2-40B4-BE49-F238E27FC236}">
                <a16:creationId xmlns:a16="http://schemas.microsoft.com/office/drawing/2014/main" id="{2E5605BE-60D9-4AA5-BD0F-45EA12E04B29}"/>
              </a:ext>
            </a:extLst>
          </p:cNvPr>
          <p:cNvSpPr>
            <a:spLocks noGrp="1" noChangeArrowheads="1"/>
          </p:cNvSpPr>
          <p:nvPr>
            <p:ph type="ftr" sz="quarter" idx="11"/>
          </p:nvPr>
        </p:nvSpPr>
        <p:spPr/>
        <p:txBody>
          <a:bodyPr/>
          <a:lstStyle>
            <a:lvl1pPr fontAlgn="auto">
              <a:spcBef>
                <a:spcPts val="0"/>
              </a:spcBef>
              <a:spcAft>
                <a:spcPts val="0"/>
              </a:spcAft>
              <a:defRPr/>
            </a:lvl1pPr>
          </a:lstStyle>
          <a:p>
            <a:pPr>
              <a:defRPr/>
            </a:pPr>
            <a:endParaRPr lang="en-US" altLang="ja-JP"/>
          </a:p>
        </p:txBody>
      </p:sp>
      <p:sp>
        <p:nvSpPr>
          <p:cNvPr id="9" name="Rectangle 6">
            <a:extLst>
              <a:ext uri="{FF2B5EF4-FFF2-40B4-BE49-F238E27FC236}">
                <a16:creationId xmlns:a16="http://schemas.microsoft.com/office/drawing/2014/main" id="{DF1FCCDF-95F2-43A2-AFF9-4F5C209C0529}"/>
              </a:ext>
            </a:extLst>
          </p:cNvPr>
          <p:cNvSpPr>
            <a:spLocks noGrp="1" noChangeArrowheads="1"/>
          </p:cNvSpPr>
          <p:nvPr>
            <p:ph type="sldNum" sz="quarter" idx="12"/>
          </p:nvPr>
        </p:nvSpPr>
        <p:spPr/>
        <p:txBody>
          <a:bodyPr/>
          <a:lstStyle>
            <a:lvl1pPr>
              <a:defRPr/>
            </a:lvl1pPr>
          </a:lstStyle>
          <a:p>
            <a:fld id="{996C595F-6440-4625-B346-8724458BC9F9}" type="slidenum">
              <a:rPr lang="en-US" altLang="ja-JP"/>
              <a:pPr/>
              <a:t>‹#›</a:t>
            </a:fld>
            <a:endParaRPr lang="en-US" altLang="ja-JP"/>
          </a:p>
        </p:txBody>
      </p:sp>
    </p:spTree>
    <p:extLst>
      <p:ext uri="{BB962C8B-B14F-4D97-AF65-F5344CB8AC3E}">
        <p14:creationId xmlns:p14="http://schemas.microsoft.com/office/powerpoint/2010/main" val="1880939908"/>
      </p:ext>
    </p:extLst>
  </p:cSld>
  <p:clrMapOvr>
    <a:masterClrMapping/>
  </p:clrMapOvr>
  <p:transition spd="med"/>
</p:sldLayout>
</file>

<file path=ppt/slideLayouts/slideLayout128.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Rectangle 4">
            <a:extLst>
              <a:ext uri="{FF2B5EF4-FFF2-40B4-BE49-F238E27FC236}">
                <a16:creationId xmlns:a16="http://schemas.microsoft.com/office/drawing/2014/main" id="{5B05D1FA-D722-4EB0-B15C-3BEC66DAA59E}"/>
              </a:ext>
            </a:extLst>
          </p:cNvPr>
          <p:cNvSpPr>
            <a:spLocks noGrp="1" noChangeArrowheads="1"/>
          </p:cNvSpPr>
          <p:nvPr>
            <p:ph type="dt" sz="half" idx="10"/>
          </p:nvPr>
        </p:nvSpPr>
        <p:spPr/>
        <p:txBody>
          <a:bodyPr/>
          <a:lstStyle>
            <a:lvl1pPr fontAlgn="auto">
              <a:spcBef>
                <a:spcPts val="0"/>
              </a:spcBef>
              <a:spcAft>
                <a:spcPts val="0"/>
              </a:spcAft>
              <a:defRPr/>
            </a:lvl1pPr>
          </a:lstStyle>
          <a:p>
            <a:pPr>
              <a:defRPr/>
            </a:pPr>
            <a:endParaRPr lang="en-US" altLang="ja-JP"/>
          </a:p>
        </p:txBody>
      </p:sp>
      <p:sp>
        <p:nvSpPr>
          <p:cNvPr id="4" name="Rectangle 5">
            <a:extLst>
              <a:ext uri="{FF2B5EF4-FFF2-40B4-BE49-F238E27FC236}">
                <a16:creationId xmlns:a16="http://schemas.microsoft.com/office/drawing/2014/main" id="{871C4825-FA15-459C-AEF0-5352B0DFD5FE}"/>
              </a:ext>
            </a:extLst>
          </p:cNvPr>
          <p:cNvSpPr>
            <a:spLocks noGrp="1" noChangeArrowheads="1"/>
          </p:cNvSpPr>
          <p:nvPr>
            <p:ph type="ftr" sz="quarter" idx="11"/>
          </p:nvPr>
        </p:nvSpPr>
        <p:spPr/>
        <p:txBody>
          <a:bodyPr/>
          <a:lstStyle>
            <a:lvl1pPr fontAlgn="auto">
              <a:spcBef>
                <a:spcPts val="0"/>
              </a:spcBef>
              <a:spcAft>
                <a:spcPts val="0"/>
              </a:spcAft>
              <a:defRPr/>
            </a:lvl1pPr>
          </a:lstStyle>
          <a:p>
            <a:pPr>
              <a:defRPr/>
            </a:pPr>
            <a:endParaRPr lang="en-US" altLang="ja-JP"/>
          </a:p>
        </p:txBody>
      </p:sp>
      <p:sp>
        <p:nvSpPr>
          <p:cNvPr id="5" name="Rectangle 6">
            <a:extLst>
              <a:ext uri="{FF2B5EF4-FFF2-40B4-BE49-F238E27FC236}">
                <a16:creationId xmlns:a16="http://schemas.microsoft.com/office/drawing/2014/main" id="{91314EA9-AA8E-4E7F-801A-558DC60494FE}"/>
              </a:ext>
            </a:extLst>
          </p:cNvPr>
          <p:cNvSpPr>
            <a:spLocks noGrp="1" noChangeArrowheads="1"/>
          </p:cNvSpPr>
          <p:nvPr>
            <p:ph type="sldNum" sz="quarter" idx="12"/>
          </p:nvPr>
        </p:nvSpPr>
        <p:spPr/>
        <p:txBody>
          <a:bodyPr/>
          <a:lstStyle>
            <a:lvl1pPr>
              <a:defRPr/>
            </a:lvl1pPr>
          </a:lstStyle>
          <a:p>
            <a:fld id="{F9B3B86A-CDC2-470C-9FEB-09C030F5055D}" type="slidenum">
              <a:rPr lang="en-US" altLang="ja-JP"/>
              <a:pPr/>
              <a:t>‹#›</a:t>
            </a:fld>
            <a:endParaRPr lang="en-US" altLang="ja-JP"/>
          </a:p>
        </p:txBody>
      </p:sp>
    </p:spTree>
    <p:extLst>
      <p:ext uri="{BB962C8B-B14F-4D97-AF65-F5344CB8AC3E}">
        <p14:creationId xmlns:p14="http://schemas.microsoft.com/office/powerpoint/2010/main" val="4173810627"/>
      </p:ext>
    </p:extLst>
  </p:cSld>
  <p:clrMapOvr>
    <a:masterClrMapping/>
  </p:clrMapOvr>
  <p:transition spd="med"/>
</p:sldLayout>
</file>

<file path=ppt/slideLayouts/slideLayout129.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19489484-52FF-44BC-8CBE-8E8CD3698818}"/>
              </a:ext>
            </a:extLst>
          </p:cNvPr>
          <p:cNvSpPr>
            <a:spLocks noGrp="1" noChangeArrowheads="1"/>
          </p:cNvSpPr>
          <p:nvPr>
            <p:ph type="dt" sz="half" idx="10"/>
          </p:nvPr>
        </p:nvSpPr>
        <p:spPr/>
        <p:txBody>
          <a:bodyPr/>
          <a:lstStyle>
            <a:lvl1pPr fontAlgn="auto">
              <a:spcBef>
                <a:spcPts val="0"/>
              </a:spcBef>
              <a:spcAft>
                <a:spcPts val="0"/>
              </a:spcAft>
              <a:defRPr/>
            </a:lvl1pPr>
          </a:lstStyle>
          <a:p>
            <a:pPr>
              <a:defRPr/>
            </a:pPr>
            <a:endParaRPr lang="en-US" altLang="ja-JP"/>
          </a:p>
        </p:txBody>
      </p:sp>
      <p:sp>
        <p:nvSpPr>
          <p:cNvPr id="3" name="Rectangle 5">
            <a:extLst>
              <a:ext uri="{FF2B5EF4-FFF2-40B4-BE49-F238E27FC236}">
                <a16:creationId xmlns:a16="http://schemas.microsoft.com/office/drawing/2014/main" id="{1E6E1C10-DEF7-4EAE-B6A8-6A80D9F2E53F}"/>
              </a:ext>
            </a:extLst>
          </p:cNvPr>
          <p:cNvSpPr>
            <a:spLocks noGrp="1" noChangeArrowheads="1"/>
          </p:cNvSpPr>
          <p:nvPr>
            <p:ph type="ftr" sz="quarter" idx="11"/>
          </p:nvPr>
        </p:nvSpPr>
        <p:spPr/>
        <p:txBody>
          <a:bodyPr/>
          <a:lstStyle>
            <a:lvl1pPr fontAlgn="auto">
              <a:spcBef>
                <a:spcPts val="0"/>
              </a:spcBef>
              <a:spcAft>
                <a:spcPts val="0"/>
              </a:spcAft>
              <a:defRPr/>
            </a:lvl1pPr>
          </a:lstStyle>
          <a:p>
            <a:pPr>
              <a:defRPr/>
            </a:pPr>
            <a:endParaRPr lang="en-US" altLang="ja-JP"/>
          </a:p>
        </p:txBody>
      </p:sp>
      <p:sp>
        <p:nvSpPr>
          <p:cNvPr id="4" name="Rectangle 6">
            <a:extLst>
              <a:ext uri="{FF2B5EF4-FFF2-40B4-BE49-F238E27FC236}">
                <a16:creationId xmlns:a16="http://schemas.microsoft.com/office/drawing/2014/main" id="{8A44304E-BFFD-4B39-8A8A-3BDA1E8A010F}"/>
              </a:ext>
            </a:extLst>
          </p:cNvPr>
          <p:cNvSpPr>
            <a:spLocks noGrp="1" noChangeArrowheads="1"/>
          </p:cNvSpPr>
          <p:nvPr>
            <p:ph type="sldNum" sz="quarter" idx="12"/>
          </p:nvPr>
        </p:nvSpPr>
        <p:spPr/>
        <p:txBody>
          <a:bodyPr/>
          <a:lstStyle>
            <a:lvl1pPr>
              <a:defRPr/>
            </a:lvl1pPr>
          </a:lstStyle>
          <a:p>
            <a:fld id="{5C78FD7F-8511-4E3E-A562-6BF2750AB60C}" type="slidenum">
              <a:rPr lang="en-US" altLang="ja-JP"/>
              <a:pPr/>
              <a:t>‹#›</a:t>
            </a:fld>
            <a:endParaRPr lang="en-US" altLang="ja-JP"/>
          </a:p>
        </p:txBody>
      </p:sp>
    </p:spTree>
    <p:extLst>
      <p:ext uri="{BB962C8B-B14F-4D97-AF65-F5344CB8AC3E}">
        <p14:creationId xmlns:p14="http://schemas.microsoft.com/office/powerpoint/2010/main" val="3233447332"/>
      </p:ext>
    </p:extLst>
  </p:cSld>
  <p:clrMapOvr>
    <a:masterClrMapping/>
  </p:clrMapOvr>
  <p:transition spd="med"/>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10"/>
          </p:nvPr>
        </p:nvSpPr>
        <p:spPr/>
        <p:txBody>
          <a:bodyPr/>
          <a:lstStyle>
            <a:lvl1pPr>
              <a:defRPr/>
            </a:lvl1pPr>
          </a:lstStyle>
          <a:p>
            <a:pPr>
              <a:defRPr/>
            </a:pPr>
            <a:endParaRPr lang="en-US" altLang="ja-JP">
              <a:solidFill>
                <a:prstClr val="black">
                  <a:tint val="75000"/>
                </a:prstClr>
              </a:solidFill>
            </a:endParaRPr>
          </a:p>
        </p:txBody>
      </p:sp>
      <p:sp>
        <p:nvSpPr>
          <p:cNvPr id="5" name="フッター プレースホルダー 4"/>
          <p:cNvSpPr>
            <a:spLocks noGrp="1"/>
          </p:cNvSpPr>
          <p:nvPr>
            <p:ph type="ftr" sz="quarter" idx="11"/>
          </p:nvPr>
        </p:nvSpPr>
        <p:spPr/>
        <p:txBody>
          <a:bodyPr/>
          <a:lstStyle>
            <a:lvl1pPr>
              <a:defRPr/>
            </a:lvl1pPr>
          </a:lstStyle>
          <a:p>
            <a:pPr>
              <a:defRPr/>
            </a:pPr>
            <a:endParaRPr lang="en-US" altLang="ja-JP">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lvl1pPr>
              <a:defRPr/>
            </a:lvl1pPr>
          </a:lstStyle>
          <a:p>
            <a:pPr>
              <a:defRPr/>
            </a:pPr>
            <a:fld id="{E1CFE558-90E7-4642-948E-8D81C9947C06}" type="slidenum">
              <a:rPr lang="en-US" altLang="ja-JP">
                <a:solidFill>
                  <a:prstClr val="black">
                    <a:tint val="75000"/>
                  </a:prstClr>
                </a:solidFill>
              </a:rPr>
              <a:pPr>
                <a:defRPr/>
              </a:pPr>
              <a:t>‹#›</a:t>
            </a:fld>
            <a:endParaRPr lang="en-US" altLang="ja-JP">
              <a:solidFill>
                <a:prstClr val="black">
                  <a:tint val="75000"/>
                </a:prstClr>
              </a:solidFill>
            </a:endParaRPr>
          </a:p>
        </p:txBody>
      </p:sp>
    </p:spTree>
    <p:extLst>
      <p:ext uri="{BB962C8B-B14F-4D97-AF65-F5344CB8AC3E}">
        <p14:creationId xmlns:p14="http://schemas.microsoft.com/office/powerpoint/2010/main" val="2932968524"/>
      </p:ext>
    </p:extLst>
  </p:cSld>
  <p:clrMapOvr>
    <a:masterClrMapping/>
  </p:clrMapOvr>
</p:sldLayout>
</file>

<file path=ppt/slideLayouts/slideLayout130.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1846" b="1"/>
            </a:lvl1pPr>
          </a:lstStyle>
          <a:p>
            <a:r>
              <a:rPr lang="ja-JP" altLang="en-US"/>
              <a:t>マスタ タイトルの書式設定</a:t>
            </a:r>
          </a:p>
        </p:txBody>
      </p:sp>
      <p:sp>
        <p:nvSpPr>
          <p:cNvPr id="3" name="コンテンツ プレースホルダ 2"/>
          <p:cNvSpPr>
            <a:spLocks noGrp="1"/>
          </p:cNvSpPr>
          <p:nvPr>
            <p:ph idx="1"/>
          </p:nvPr>
        </p:nvSpPr>
        <p:spPr>
          <a:xfrm>
            <a:off x="3575051" y="273140"/>
            <a:ext cx="5111750" cy="5853113"/>
          </a:xfrm>
        </p:spPr>
        <p:txBody>
          <a:bodyPr/>
          <a:lstStyle>
            <a:lvl1pPr>
              <a:defRPr sz="2954"/>
            </a:lvl1pPr>
            <a:lvl2pPr>
              <a:defRPr sz="2585"/>
            </a:lvl2pPr>
            <a:lvl3pPr>
              <a:defRPr sz="2215"/>
            </a:lvl3pPr>
            <a:lvl4pPr>
              <a:defRPr sz="1846"/>
            </a:lvl4pPr>
            <a:lvl5pPr>
              <a:defRPr sz="1846"/>
            </a:lvl5pPr>
            <a:lvl6pPr>
              <a:defRPr sz="1846"/>
            </a:lvl6pPr>
            <a:lvl7pPr>
              <a:defRPr sz="1846"/>
            </a:lvl7pPr>
            <a:lvl8pPr>
              <a:defRPr sz="1846"/>
            </a:lvl8pPr>
            <a:lvl9pPr>
              <a:defRPr sz="1846"/>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457200" y="1435103"/>
            <a:ext cx="3008313" cy="4691063"/>
          </a:xfrm>
        </p:spPr>
        <p:txBody>
          <a:bodyPr/>
          <a:lstStyle>
            <a:lvl1pPr marL="0" indent="0">
              <a:buNone/>
              <a:defRPr sz="1292"/>
            </a:lvl1pPr>
            <a:lvl2pPr marL="422041" indent="0">
              <a:buNone/>
              <a:defRPr sz="1108"/>
            </a:lvl2pPr>
            <a:lvl3pPr marL="844083" indent="0">
              <a:buNone/>
              <a:defRPr sz="923"/>
            </a:lvl3pPr>
            <a:lvl4pPr marL="1266124" indent="0">
              <a:buNone/>
              <a:defRPr sz="831"/>
            </a:lvl4pPr>
            <a:lvl5pPr marL="1688165" indent="0">
              <a:buNone/>
              <a:defRPr sz="831"/>
            </a:lvl5pPr>
            <a:lvl6pPr marL="2110207" indent="0">
              <a:buNone/>
              <a:defRPr sz="831"/>
            </a:lvl6pPr>
            <a:lvl7pPr marL="2532248" indent="0">
              <a:buNone/>
              <a:defRPr sz="831"/>
            </a:lvl7pPr>
            <a:lvl8pPr marL="2954289" indent="0">
              <a:buNone/>
              <a:defRPr sz="831"/>
            </a:lvl8pPr>
            <a:lvl9pPr marL="3376331" indent="0">
              <a:buNone/>
              <a:defRPr sz="831"/>
            </a:lvl9pPr>
          </a:lstStyle>
          <a:p>
            <a:pPr lvl="0"/>
            <a:r>
              <a:rPr lang="ja-JP" altLang="en-US"/>
              <a:t>マスタ テキストの書式設定</a:t>
            </a:r>
          </a:p>
        </p:txBody>
      </p:sp>
      <p:sp>
        <p:nvSpPr>
          <p:cNvPr id="5" name="Rectangle 4">
            <a:extLst>
              <a:ext uri="{FF2B5EF4-FFF2-40B4-BE49-F238E27FC236}">
                <a16:creationId xmlns:a16="http://schemas.microsoft.com/office/drawing/2014/main" id="{561D0B36-B890-4D0F-9F2A-64371DEE10B1}"/>
              </a:ext>
            </a:extLst>
          </p:cNvPr>
          <p:cNvSpPr>
            <a:spLocks noGrp="1" noChangeArrowheads="1"/>
          </p:cNvSpPr>
          <p:nvPr>
            <p:ph type="dt" sz="half" idx="10"/>
          </p:nvPr>
        </p:nvSpPr>
        <p:spPr/>
        <p:txBody>
          <a:bodyPr/>
          <a:lstStyle>
            <a:lvl1pPr fontAlgn="auto">
              <a:spcBef>
                <a:spcPts val="0"/>
              </a:spcBef>
              <a:spcAft>
                <a:spcPts val="0"/>
              </a:spcAft>
              <a:defRPr/>
            </a:lvl1pPr>
          </a:lstStyle>
          <a:p>
            <a:pPr>
              <a:defRPr/>
            </a:pPr>
            <a:endParaRPr lang="en-US" altLang="ja-JP"/>
          </a:p>
        </p:txBody>
      </p:sp>
      <p:sp>
        <p:nvSpPr>
          <p:cNvPr id="6" name="Rectangle 5">
            <a:extLst>
              <a:ext uri="{FF2B5EF4-FFF2-40B4-BE49-F238E27FC236}">
                <a16:creationId xmlns:a16="http://schemas.microsoft.com/office/drawing/2014/main" id="{A9427764-2F4F-4045-86B8-CA195E6E414D}"/>
              </a:ext>
            </a:extLst>
          </p:cNvPr>
          <p:cNvSpPr>
            <a:spLocks noGrp="1" noChangeArrowheads="1"/>
          </p:cNvSpPr>
          <p:nvPr>
            <p:ph type="ftr" sz="quarter" idx="11"/>
          </p:nvPr>
        </p:nvSpPr>
        <p:spPr/>
        <p:txBody>
          <a:bodyPr/>
          <a:lstStyle>
            <a:lvl1pPr fontAlgn="auto">
              <a:spcBef>
                <a:spcPts val="0"/>
              </a:spcBef>
              <a:spcAft>
                <a:spcPts val="0"/>
              </a:spcAft>
              <a:defRPr/>
            </a:lvl1pPr>
          </a:lstStyle>
          <a:p>
            <a:pPr>
              <a:defRPr/>
            </a:pPr>
            <a:endParaRPr lang="en-US" altLang="ja-JP"/>
          </a:p>
        </p:txBody>
      </p:sp>
      <p:sp>
        <p:nvSpPr>
          <p:cNvPr id="7" name="Rectangle 6">
            <a:extLst>
              <a:ext uri="{FF2B5EF4-FFF2-40B4-BE49-F238E27FC236}">
                <a16:creationId xmlns:a16="http://schemas.microsoft.com/office/drawing/2014/main" id="{8F5ED12B-6B47-4228-BF75-DE0E41507722}"/>
              </a:ext>
            </a:extLst>
          </p:cNvPr>
          <p:cNvSpPr>
            <a:spLocks noGrp="1" noChangeArrowheads="1"/>
          </p:cNvSpPr>
          <p:nvPr>
            <p:ph type="sldNum" sz="quarter" idx="12"/>
          </p:nvPr>
        </p:nvSpPr>
        <p:spPr/>
        <p:txBody>
          <a:bodyPr/>
          <a:lstStyle>
            <a:lvl1pPr>
              <a:defRPr/>
            </a:lvl1pPr>
          </a:lstStyle>
          <a:p>
            <a:fld id="{B37E2A18-4807-4773-AB1D-E18F2CF34565}" type="slidenum">
              <a:rPr lang="en-US" altLang="ja-JP"/>
              <a:pPr/>
              <a:t>‹#›</a:t>
            </a:fld>
            <a:endParaRPr lang="en-US" altLang="ja-JP"/>
          </a:p>
        </p:txBody>
      </p:sp>
    </p:spTree>
    <p:extLst>
      <p:ext uri="{BB962C8B-B14F-4D97-AF65-F5344CB8AC3E}">
        <p14:creationId xmlns:p14="http://schemas.microsoft.com/office/powerpoint/2010/main" val="2573880601"/>
      </p:ext>
    </p:extLst>
  </p:cSld>
  <p:clrMapOvr>
    <a:masterClrMapping/>
  </p:clrMapOvr>
  <p:transition spd="med"/>
</p:sldLayout>
</file>

<file path=ppt/slideLayouts/slideLayout131.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1846" b="1"/>
            </a:lvl1pPr>
          </a:lstStyle>
          <a:p>
            <a:r>
              <a:rPr lang="ja-JP" altLang="en-US"/>
              <a:t>マスタ タイトルの書式設定</a:t>
            </a:r>
          </a:p>
        </p:txBody>
      </p:sp>
      <p:sp>
        <p:nvSpPr>
          <p:cNvPr id="3" name="図プレースホルダ 2"/>
          <p:cNvSpPr>
            <a:spLocks noGrp="1"/>
          </p:cNvSpPr>
          <p:nvPr>
            <p:ph type="pic" idx="1"/>
          </p:nvPr>
        </p:nvSpPr>
        <p:spPr>
          <a:xfrm>
            <a:off x="1792288" y="612775"/>
            <a:ext cx="5486400" cy="4114800"/>
          </a:xfrm>
        </p:spPr>
        <p:txBody>
          <a:bodyPr/>
          <a:lstStyle>
            <a:lvl1pPr marL="0" indent="0">
              <a:buNone/>
              <a:defRPr sz="2954"/>
            </a:lvl1pPr>
            <a:lvl2pPr marL="422041" indent="0">
              <a:buNone/>
              <a:defRPr sz="2585"/>
            </a:lvl2pPr>
            <a:lvl3pPr marL="844083" indent="0">
              <a:buNone/>
              <a:defRPr sz="2215"/>
            </a:lvl3pPr>
            <a:lvl4pPr marL="1266124" indent="0">
              <a:buNone/>
              <a:defRPr sz="1846"/>
            </a:lvl4pPr>
            <a:lvl5pPr marL="1688165" indent="0">
              <a:buNone/>
              <a:defRPr sz="1846"/>
            </a:lvl5pPr>
            <a:lvl6pPr marL="2110207" indent="0">
              <a:buNone/>
              <a:defRPr sz="1846"/>
            </a:lvl6pPr>
            <a:lvl7pPr marL="2532248" indent="0">
              <a:buNone/>
              <a:defRPr sz="1846"/>
            </a:lvl7pPr>
            <a:lvl8pPr marL="2954289" indent="0">
              <a:buNone/>
              <a:defRPr sz="1846"/>
            </a:lvl8pPr>
            <a:lvl9pPr marL="3376331" indent="0">
              <a:buNone/>
              <a:defRPr sz="1846"/>
            </a:lvl9pPr>
          </a:lstStyle>
          <a:p>
            <a:pPr lvl="0"/>
            <a:endParaRPr lang="ja-JP" altLang="en-US" noProof="0"/>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292"/>
            </a:lvl1pPr>
            <a:lvl2pPr marL="422041" indent="0">
              <a:buNone/>
              <a:defRPr sz="1108"/>
            </a:lvl2pPr>
            <a:lvl3pPr marL="844083" indent="0">
              <a:buNone/>
              <a:defRPr sz="923"/>
            </a:lvl3pPr>
            <a:lvl4pPr marL="1266124" indent="0">
              <a:buNone/>
              <a:defRPr sz="831"/>
            </a:lvl4pPr>
            <a:lvl5pPr marL="1688165" indent="0">
              <a:buNone/>
              <a:defRPr sz="831"/>
            </a:lvl5pPr>
            <a:lvl6pPr marL="2110207" indent="0">
              <a:buNone/>
              <a:defRPr sz="831"/>
            </a:lvl6pPr>
            <a:lvl7pPr marL="2532248" indent="0">
              <a:buNone/>
              <a:defRPr sz="831"/>
            </a:lvl7pPr>
            <a:lvl8pPr marL="2954289" indent="0">
              <a:buNone/>
              <a:defRPr sz="831"/>
            </a:lvl8pPr>
            <a:lvl9pPr marL="3376331" indent="0">
              <a:buNone/>
              <a:defRPr sz="831"/>
            </a:lvl9pPr>
          </a:lstStyle>
          <a:p>
            <a:pPr lvl="0"/>
            <a:r>
              <a:rPr lang="ja-JP" altLang="en-US"/>
              <a:t>マスタ テキストの書式設定</a:t>
            </a:r>
          </a:p>
        </p:txBody>
      </p:sp>
      <p:sp>
        <p:nvSpPr>
          <p:cNvPr id="5" name="Rectangle 4">
            <a:extLst>
              <a:ext uri="{FF2B5EF4-FFF2-40B4-BE49-F238E27FC236}">
                <a16:creationId xmlns:a16="http://schemas.microsoft.com/office/drawing/2014/main" id="{9B30CE55-7565-49AF-8136-580C3D2525F7}"/>
              </a:ext>
            </a:extLst>
          </p:cNvPr>
          <p:cNvSpPr>
            <a:spLocks noGrp="1" noChangeArrowheads="1"/>
          </p:cNvSpPr>
          <p:nvPr>
            <p:ph type="dt" sz="half" idx="10"/>
          </p:nvPr>
        </p:nvSpPr>
        <p:spPr/>
        <p:txBody>
          <a:bodyPr/>
          <a:lstStyle>
            <a:lvl1pPr fontAlgn="auto">
              <a:spcBef>
                <a:spcPts val="0"/>
              </a:spcBef>
              <a:spcAft>
                <a:spcPts val="0"/>
              </a:spcAft>
              <a:defRPr/>
            </a:lvl1pPr>
          </a:lstStyle>
          <a:p>
            <a:pPr>
              <a:defRPr/>
            </a:pPr>
            <a:endParaRPr lang="en-US" altLang="ja-JP"/>
          </a:p>
        </p:txBody>
      </p:sp>
      <p:sp>
        <p:nvSpPr>
          <p:cNvPr id="6" name="Rectangle 5">
            <a:extLst>
              <a:ext uri="{FF2B5EF4-FFF2-40B4-BE49-F238E27FC236}">
                <a16:creationId xmlns:a16="http://schemas.microsoft.com/office/drawing/2014/main" id="{336883BE-73D4-418E-87DF-90421C4D6B4E}"/>
              </a:ext>
            </a:extLst>
          </p:cNvPr>
          <p:cNvSpPr>
            <a:spLocks noGrp="1" noChangeArrowheads="1"/>
          </p:cNvSpPr>
          <p:nvPr>
            <p:ph type="ftr" sz="quarter" idx="11"/>
          </p:nvPr>
        </p:nvSpPr>
        <p:spPr/>
        <p:txBody>
          <a:bodyPr/>
          <a:lstStyle>
            <a:lvl1pPr fontAlgn="auto">
              <a:spcBef>
                <a:spcPts val="0"/>
              </a:spcBef>
              <a:spcAft>
                <a:spcPts val="0"/>
              </a:spcAft>
              <a:defRPr/>
            </a:lvl1pPr>
          </a:lstStyle>
          <a:p>
            <a:pPr>
              <a:defRPr/>
            </a:pPr>
            <a:endParaRPr lang="en-US" altLang="ja-JP"/>
          </a:p>
        </p:txBody>
      </p:sp>
      <p:sp>
        <p:nvSpPr>
          <p:cNvPr id="7" name="Rectangle 6">
            <a:extLst>
              <a:ext uri="{FF2B5EF4-FFF2-40B4-BE49-F238E27FC236}">
                <a16:creationId xmlns:a16="http://schemas.microsoft.com/office/drawing/2014/main" id="{E8AD6218-62EE-49C6-B3BC-213FF519BB9D}"/>
              </a:ext>
            </a:extLst>
          </p:cNvPr>
          <p:cNvSpPr>
            <a:spLocks noGrp="1" noChangeArrowheads="1"/>
          </p:cNvSpPr>
          <p:nvPr>
            <p:ph type="sldNum" sz="quarter" idx="12"/>
          </p:nvPr>
        </p:nvSpPr>
        <p:spPr/>
        <p:txBody>
          <a:bodyPr/>
          <a:lstStyle>
            <a:lvl1pPr>
              <a:defRPr/>
            </a:lvl1pPr>
          </a:lstStyle>
          <a:p>
            <a:fld id="{A1B1C296-847E-4348-9EE9-DFFEF8C0AB40}" type="slidenum">
              <a:rPr lang="en-US" altLang="ja-JP"/>
              <a:pPr/>
              <a:t>‹#›</a:t>
            </a:fld>
            <a:endParaRPr lang="en-US" altLang="ja-JP"/>
          </a:p>
        </p:txBody>
      </p:sp>
    </p:spTree>
    <p:extLst>
      <p:ext uri="{BB962C8B-B14F-4D97-AF65-F5344CB8AC3E}">
        <p14:creationId xmlns:p14="http://schemas.microsoft.com/office/powerpoint/2010/main" val="3748732408"/>
      </p:ext>
    </p:extLst>
  </p:cSld>
  <p:clrMapOvr>
    <a:masterClrMapping/>
  </p:clrMapOvr>
  <p:transition spd="med"/>
</p:sldLayout>
</file>

<file path=ppt/slideLayouts/slideLayout132.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a:extLst>
              <a:ext uri="{FF2B5EF4-FFF2-40B4-BE49-F238E27FC236}">
                <a16:creationId xmlns:a16="http://schemas.microsoft.com/office/drawing/2014/main" id="{D75395B0-5FDD-4D7B-B69C-8D18781C370E}"/>
              </a:ext>
            </a:extLst>
          </p:cNvPr>
          <p:cNvSpPr>
            <a:spLocks noGrp="1" noChangeArrowheads="1"/>
          </p:cNvSpPr>
          <p:nvPr>
            <p:ph type="dt" sz="half" idx="10"/>
          </p:nvPr>
        </p:nvSpPr>
        <p:spPr/>
        <p:txBody>
          <a:bodyPr/>
          <a:lstStyle>
            <a:lvl1pPr fontAlgn="auto">
              <a:spcBef>
                <a:spcPts val="0"/>
              </a:spcBef>
              <a:spcAft>
                <a:spcPts val="0"/>
              </a:spcAft>
              <a:defRPr/>
            </a:lvl1pPr>
          </a:lstStyle>
          <a:p>
            <a:pPr>
              <a:defRPr/>
            </a:pPr>
            <a:endParaRPr lang="en-US" altLang="ja-JP"/>
          </a:p>
        </p:txBody>
      </p:sp>
      <p:sp>
        <p:nvSpPr>
          <p:cNvPr id="5" name="Rectangle 5">
            <a:extLst>
              <a:ext uri="{FF2B5EF4-FFF2-40B4-BE49-F238E27FC236}">
                <a16:creationId xmlns:a16="http://schemas.microsoft.com/office/drawing/2014/main" id="{51AA2307-7A37-425B-A850-0F0EADCF2399}"/>
              </a:ext>
            </a:extLst>
          </p:cNvPr>
          <p:cNvSpPr>
            <a:spLocks noGrp="1" noChangeArrowheads="1"/>
          </p:cNvSpPr>
          <p:nvPr>
            <p:ph type="ftr" sz="quarter" idx="11"/>
          </p:nvPr>
        </p:nvSpPr>
        <p:spPr/>
        <p:txBody>
          <a:bodyPr/>
          <a:lstStyle>
            <a:lvl1pPr fontAlgn="auto">
              <a:spcBef>
                <a:spcPts val="0"/>
              </a:spcBef>
              <a:spcAft>
                <a:spcPts val="0"/>
              </a:spcAft>
              <a:defRPr/>
            </a:lvl1pPr>
          </a:lstStyle>
          <a:p>
            <a:pPr>
              <a:defRPr/>
            </a:pPr>
            <a:endParaRPr lang="en-US" altLang="ja-JP"/>
          </a:p>
        </p:txBody>
      </p:sp>
      <p:sp>
        <p:nvSpPr>
          <p:cNvPr id="6" name="Rectangle 6">
            <a:extLst>
              <a:ext uri="{FF2B5EF4-FFF2-40B4-BE49-F238E27FC236}">
                <a16:creationId xmlns:a16="http://schemas.microsoft.com/office/drawing/2014/main" id="{8220F6A5-0EAF-4566-9CDD-99EF7023E917}"/>
              </a:ext>
            </a:extLst>
          </p:cNvPr>
          <p:cNvSpPr>
            <a:spLocks noGrp="1" noChangeArrowheads="1"/>
          </p:cNvSpPr>
          <p:nvPr>
            <p:ph type="sldNum" sz="quarter" idx="12"/>
          </p:nvPr>
        </p:nvSpPr>
        <p:spPr/>
        <p:txBody>
          <a:bodyPr/>
          <a:lstStyle>
            <a:lvl1pPr>
              <a:defRPr/>
            </a:lvl1pPr>
          </a:lstStyle>
          <a:p>
            <a:fld id="{C66C9945-7420-48D2-B5BA-D49FE5C32B35}" type="slidenum">
              <a:rPr lang="en-US" altLang="ja-JP"/>
              <a:pPr/>
              <a:t>‹#›</a:t>
            </a:fld>
            <a:endParaRPr lang="en-US" altLang="ja-JP"/>
          </a:p>
        </p:txBody>
      </p:sp>
    </p:spTree>
    <p:extLst>
      <p:ext uri="{BB962C8B-B14F-4D97-AF65-F5344CB8AC3E}">
        <p14:creationId xmlns:p14="http://schemas.microsoft.com/office/powerpoint/2010/main" val="2030918380"/>
      </p:ext>
    </p:extLst>
  </p:cSld>
  <p:clrMapOvr>
    <a:masterClrMapping/>
  </p:clrMapOvr>
  <p:transition spd="med"/>
</p:sldLayout>
</file>

<file path=ppt/slideLayouts/slideLayout133.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728"/>
            <a:ext cx="2057400" cy="5851525"/>
          </a:xfrm>
        </p:spPr>
        <p:txBody>
          <a:bodyPr vert="eaVert"/>
          <a:lstStyle/>
          <a:p>
            <a:r>
              <a:rPr lang="ja-JP" altLang="en-US"/>
              <a:t>マスタ タイトルの書式設定</a:t>
            </a:r>
          </a:p>
        </p:txBody>
      </p:sp>
      <p:sp>
        <p:nvSpPr>
          <p:cNvPr id="3" name="縦書きテキスト プレースホルダ 2"/>
          <p:cNvSpPr>
            <a:spLocks noGrp="1"/>
          </p:cNvSpPr>
          <p:nvPr>
            <p:ph type="body" orient="vert" idx="1"/>
          </p:nvPr>
        </p:nvSpPr>
        <p:spPr>
          <a:xfrm>
            <a:off x="457200" y="274728"/>
            <a:ext cx="6019800" cy="5851525"/>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a:extLst>
              <a:ext uri="{FF2B5EF4-FFF2-40B4-BE49-F238E27FC236}">
                <a16:creationId xmlns:a16="http://schemas.microsoft.com/office/drawing/2014/main" id="{46210D7B-2BE4-486B-8E99-39C598150C74}"/>
              </a:ext>
            </a:extLst>
          </p:cNvPr>
          <p:cNvSpPr>
            <a:spLocks noGrp="1" noChangeArrowheads="1"/>
          </p:cNvSpPr>
          <p:nvPr>
            <p:ph type="dt" sz="half" idx="10"/>
          </p:nvPr>
        </p:nvSpPr>
        <p:spPr/>
        <p:txBody>
          <a:bodyPr/>
          <a:lstStyle>
            <a:lvl1pPr fontAlgn="auto">
              <a:spcBef>
                <a:spcPts val="0"/>
              </a:spcBef>
              <a:spcAft>
                <a:spcPts val="0"/>
              </a:spcAft>
              <a:defRPr/>
            </a:lvl1pPr>
          </a:lstStyle>
          <a:p>
            <a:pPr>
              <a:defRPr/>
            </a:pPr>
            <a:endParaRPr lang="en-US" altLang="ja-JP"/>
          </a:p>
        </p:txBody>
      </p:sp>
      <p:sp>
        <p:nvSpPr>
          <p:cNvPr id="5" name="Rectangle 5">
            <a:extLst>
              <a:ext uri="{FF2B5EF4-FFF2-40B4-BE49-F238E27FC236}">
                <a16:creationId xmlns:a16="http://schemas.microsoft.com/office/drawing/2014/main" id="{FFF7F625-6456-485A-9924-D6FE74F29BF8}"/>
              </a:ext>
            </a:extLst>
          </p:cNvPr>
          <p:cNvSpPr>
            <a:spLocks noGrp="1" noChangeArrowheads="1"/>
          </p:cNvSpPr>
          <p:nvPr>
            <p:ph type="ftr" sz="quarter" idx="11"/>
          </p:nvPr>
        </p:nvSpPr>
        <p:spPr/>
        <p:txBody>
          <a:bodyPr/>
          <a:lstStyle>
            <a:lvl1pPr fontAlgn="auto">
              <a:spcBef>
                <a:spcPts val="0"/>
              </a:spcBef>
              <a:spcAft>
                <a:spcPts val="0"/>
              </a:spcAft>
              <a:defRPr/>
            </a:lvl1pPr>
          </a:lstStyle>
          <a:p>
            <a:pPr>
              <a:defRPr/>
            </a:pPr>
            <a:endParaRPr lang="en-US" altLang="ja-JP"/>
          </a:p>
        </p:txBody>
      </p:sp>
      <p:sp>
        <p:nvSpPr>
          <p:cNvPr id="6" name="Rectangle 6">
            <a:extLst>
              <a:ext uri="{FF2B5EF4-FFF2-40B4-BE49-F238E27FC236}">
                <a16:creationId xmlns:a16="http://schemas.microsoft.com/office/drawing/2014/main" id="{E61758DA-1C86-493C-BEDA-997FE3FD56DC}"/>
              </a:ext>
            </a:extLst>
          </p:cNvPr>
          <p:cNvSpPr>
            <a:spLocks noGrp="1" noChangeArrowheads="1"/>
          </p:cNvSpPr>
          <p:nvPr>
            <p:ph type="sldNum" sz="quarter" idx="12"/>
          </p:nvPr>
        </p:nvSpPr>
        <p:spPr/>
        <p:txBody>
          <a:bodyPr/>
          <a:lstStyle>
            <a:lvl1pPr>
              <a:defRPr/>
            </a:lvl1pPr>
          </a:lstStyle>
          <a:p>
            <a:fld id="{AC55C59E-3B1C-4128-A790-8C0908C8D816}" type="slidenum">
              <a:rPr lang="en-US" altLang="ja-JP"/>
              <a:pPr/>
              <a:t>‹#›</a:t>
            </a:fld>
            <a:endParaRPr lang="en-US" altLang="ja-JP"/>
          </a:p>
        </p:txBody>
      </p:sp>
    </p:spTree>
    <p:extLst>
      <p:ext uri="{BB962C8B-B14F-4D97-AF65-F5344CB8AC3E}">
        <p14:creationId xmlns:p14="http://schemas.microsoft.com/office/powerpoint/2010/main" val="1365133965"/>
      </p:ext>
    </p:extLst>
  </p:cSld>
  <p:clrMapOvr>
    <a:masterClrMapping/>
  </p:clrMapOvr>
  <p:transition spd="med"/>
</p:sldLayout>
</file>

<file path=ppt/slideLayouts/slideLayout134.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547"/>
            <a:ext cx="7772400" cy="1470025"/>
          </a:xfrm>
        </p:spPr>
        <p:txBody>
          <a:bodyPr/>
          <a:lstStyle/>
          <a:p>
            <a:r>
              <a:rPr lang="ja-JP" altLang="en-US"/>
              <a:t>マスタ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a:t>マスタ サブタイトルの書式設定</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F90A3C79-1AFD-481B-B685-7933BCD0898B}"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2536175148"/>
      </p:ext>
    </p:extLst>
  </p:cSld>
  <p:clrMapOvr>
    <a:masterClrMapping/>
  </p:clrMapOvr>
</p:sldLayout>
</file>

<file path=ppt/slideLayouts/slideLayout135.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804D6B79-3AEB-42FE-A736-A41F7AEA0445}"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1489902090"/>
      </p:ext>
    </p:extLst>
  </p:cSld>
  <p:clrMapOvr>
    <a:masterClrMapping/>
  </p:clrMapOvr>
</p:sldLayout>
</file>

<file path=ppt/slideLayouts/slideLayout136.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7022"/>
            <a:ext cx="7772400" cy="1362075"/>
          </a:xfrm>
        </p:spPr>
        <p:txBody>
          <a:bodyPr anchor="t"/>
          <a:lstStyle>
            <a:lvl1pPr algn="l">
              <a:defRPr sz="4000" b="1" cap="all"/>
            </a:lvl1pPr>
          </a:lstStyle>
          <a:p>
            <a:r>
              <a:rPr lang="ja-JP" altLang="en-US"/>
              <a:t>マスタ タイトルの書式設定</a:t>
            </a:r>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 テキストの書式設定</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CC9AFF3B-8AB2-4C15-B6CA-167BE0C75E5E}"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2843685638"/>
      </p:ext>
    </p:extLst>
  </p:cSld>
  <p:clrMapOvr>
    <a:masterClrMapping/>
  </p:clrMapOvr>
</p:sldLayout>
</file>

<file path=ppt/slideLayouts/slideLayout137.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sz="half" idx="1"/>
          </p:nvPr>
        </p:nvSpPr>
        <p:spPr>
          <a:xfrm>
            <a:off x="457200" y="1600206"/>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4648200" y="1600206"/>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8B7B28A7-60F4-4F7F-BB09-F8D3068BC03B}"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76380886"/>
      </p:ext>
    </p:extLst>
  </p:cSld>
  <p:clrMapOvr>
    <a:masterClrMapping/>
  </p:clrMapOvr>
</p:sldLayout>
</file>

<file path=ppt/slideLayouts/slideLayout138.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a:t>マスタ タイトルの書式設定</a:t>
            </a:r>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 4"/>
          <p:cNvSpPr>
            <a:spLocks noGrp="1"/>
          </p:cNvSpPr>
          <p:nvPr>
            <p:ph type="body" sz="quarter" idx="3"/>
          </p:nvPr>
        </p:nvSpPr>
        <p:spPr>
          <a:xfrm>
            <a:off x="4645029"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6" name="コンテンツ プレースホルダ 5"/>
          <p:cNvSpPr>
            <a:spLocks noGrp="1"/>
          </p:cNvSpPr>
          <p:nvPr>
            <p:ph sz="quarter" idx="4"/>
          </p:nvPr>
        </p:nvSpPr>
        <p:spPr>
          <a:xfrm>
            <a:off x="4645029"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pPr>
              <a:defRPr/>
            </a:pPr>
            <a:fld id="{6D71B237-0564-46C1-80B2-52CF48E15396}"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2730263016"/>
      </p:ext>
    </p:extLst>
  </p:cSld>
  <p:clrMapOvr>
    <a:masterClrMapping/>
  </p:clrMapOvr>
</p:sldLayout>
</file>

<file path=ppt/slideLayouts/slideLayout139.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EC602E4F-3B58-4928-9C49-10C64EE68D88}"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280006103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7046"/>
            <a:ext cx="7772400" cy="1362075"/>
          </a:xfrm>
        </p:spPr>
        <p:txBody>
          <a:bodyPr anchor="t"/>
          <a:lstStyle>
            <a:lvl1pPr algn="l">
              <a:defRPr sz="4000" b="1" cap="all"/>
            </a:lvl1pPr>
          </a:lstStyle>
          <a:p>
            <a:r>
              <a:rPr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日付プレースホルダー 3"/>
          <p:cNvSpPr>
            <a:spLocks noGrp="1"/>
          </p:cNvSpPr>
          <p:nvPr>
            <p:ph type="dt" sz="half" idx="10"/>
          </p:nvPr>
        </p:nvSpPr>
        <p:spPr/>
        <p:txBody>
          <a:bodyPr/>
          <a:lstStyle>
            <a:lvl1pPr>
              <a:defRPr/>
            </a:lvl1pPr>
          </a:lstStyle>
          <a:p>
            <a:pPr>
              <a:defRPr/>
            </a:pPr>
            <a:endParaRPr lang="en-US" altLang="ja-JP">
              <a:solidFill>
                <a:prstClr val="black">
                  <a:tint val="75000"/>
                </a:prstClr>
              </a:solidFill>
            </a:endParaRPr>
          </a:p>
        </p:txBody>
      </p:sp>
      <p:sp>
        <p:nvSpPr>
          <p:cNvPr id="5" name="フッター プレースホルダー 4"/>
          <p:cNvSpPr>
            <a:spLocks noGrp="1"/>
          </p:cNvSpPr>
          <p:nvPr>
            <p:ph type="ftr" sz="quarter" idx="11"/>
          </p:nvPr>
        </p:nvSpPr>
        <p:spPr/>
        <p:txBody>
          <a:bodyPr/>
          <a:lstStyle>
            <a:lvl1pPr>
              <a:defRPr/>
            </a:lvl1pPr>
          </a:lstStyle>
          <a:p>
            <a:pPr>
              <a:defRPr/>
            </a:pPr>
            <a:endParaRPr lang="en-US" altLang="ja-JP">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lvl1pPr>
              <a:defRPr/>
            </a:lvl1pPr>
          </a:lstStyle>
          <a:p>
            <a:pPr>
              <a:defRPr/>
            </a:pPr>
            <a:fld id="{AE8EEBAC-A86C-48B2-B608-C489A36447C0}" type="slidenum">
              <a:rPr lang="en-US" altLang="ja-JP">
                <a:solidFill>
                  <a:prstClr val="black">
                    <a:tint val="75000"/>
                  </a:prstClr>
                </a:solidFill>
              </a:rPr>
              <a:pPr>
                <a:defRPr/>
              </a:pPr>
              <a:t>‹#›</a:t>
            </a:fld>
            <a:endParaRPr lang="en-US" altLang="ja-JP">
              <a:solidFill>
                <a:prstClr val="black">
                  <a:tint val="75000"/>
                </a:prstClr>
              </a:solidFill>
            </a:endParaRPr>
          </a:p>
        </p:txBody>
      </p:sp>
    </p:spTree>
    <p:extLst>
      <p:ext uri="{BB962C8B-B14F-4D97-AF65-F5344CB8AC3E}">
        <p14:creationId xmlns:p14="http://schemas.microsoft.com/office/powerpoint/2010/main" val="1166727026"/>
      </p:ext>
    </p:extLst>
  </p:cSld>
  <p:clrMapOvr>
    <a:masterClrMapping/>
  </p:clrMapOvr>
</p:sldLayout>
</file>

<file path=ppt/slideLayouts/slideLayout140.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pPr>
              <a:defRPr/>
            </a:pPr>
            <a:fld id="{431CAECD-5926-4741-A906-A08E04809A27}"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950437822"/>
      </p:ext>
    </p:extLst>
  </p:cSld>
  <p:clrMapOvr>
    <a:masterClrMapping/>
  </p:clrMapOvr>
</p:sldLayout>
</file>

<file path=ppt/slideLayouts/slideLayout141.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a:t>マスタ タイトルの書式設定</a:t>
            </a:r>
          </a:p>
        </p:txBody>
      </p:sp>
      <p:sp>
        <p:nvSpPr>
          <p:cNvPr id="3" name="コンテンツ プレースホルダ 2"/>
          <p:cNvSpPr>
            <a:spLocks noGrp="1"/>
          </p:cNvSpPr>
          <p:nvPr>
            <p:ph idx="1"/>
          </p:nvPr>
        </p:nvSpPr>
        <p:spPr>
          <a:xfrm>
            <a:off x="3575051" y="273172"/>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457200" y="1435103"/>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982924E4-15B2-45B7-BC77-3F18816BF1F4}"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3848178070"/>
      </p:ext>
    </p:extLst>
  </p:cSld>
  <p:clrMapOvr>
    <a:masterClrMapping/>
  </p:clrMapOvr>
</p:sldLayout>
</file>

<file path=ppt/slideLayouts/slideLayout142.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a:t>マスタ タイトルの書式設定</a:t>
            </a:r>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9C3DED7B-C0A2-4430-8059-8604EA154D41}"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1776546592"/>
      </p:ext>
    </p:extLst>
  </p:cSld>
  <p:clrMapOvr>
    <a:masterClrMapping/>
  </p:clrMapOvr>
</p:sldLayout>
</file>

<file path=ppt/slideLayouts/slideLayout143.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0301DD40-6D95-4AAE-9F5F-8E72899A2064}"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2995893535"/>
      </p:ext>
    </p:extLst>
  </p:cSld>
  <p:clrMapOvr>
    <a:masterClrMapping/>
  </p:clrMapOvr>
</p:sldLayout>
</file>

<file path=ppt/slideLayouts/slideLayout144.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760"/>
            <a:ext cx="2057400" cy="5851525"/>
          </a:xfrm>
        </p:spPr>
        <p:txBody>
          <a:bodyPr vert="eaVert"/>
          <a:lstStyle/>
          <a:p>
            <a:r>
              <a:rPr lang="ja-JP" altLang="en-US"/>
              <a:t>マスタ タイトルの書式設定</a:t>
            </a:r>
          </a:p>
        </p:txBody>
      </p:sp>
      <p:sp>
        <p:nvSpPr>
          <p:cNvPr id="3" name="縦書きテキスト プレースホルダ 2"/>
          <p:cNvSpPr>
            <a:spLocks noGrp="1"/>
          </p:cNvSpPr>
          <p:nvPr>
            <p:ph type="body" orient="vert" idx="1"/>
          </p:nvPr>
        </p:nvSpPr>
        <p:spPr>
          <a:xfrm>
            <a:off x="457200" y="274760"/>
            <a:ext cx="6019800" cy="5851525"/>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0C413247-B667-496C-B94F-D2BBE11C42D0}"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1204614351"/>
      </p:ext>
    </p:extLst>
  </p:cSld>
  <p:clrMapOvr>
    <a:masterClrMapping/>
  </p:clrMapOvr>
</p:sldLayout>
</file>

<file path=ppt/slideLayouts/slideLayout145.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523"/>
            <a:ext cx="77724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53F6EAE8-FAA2-4908-BC3B-524FF51E4C0F}" type="datetimeFigureOut">
              <a:rPr lang="ja-JP" altLang="en-US" smtClean="0">
                <a:solidFill>
                  <a:prstClr val="black">
                    <a:tint val="75000"/>
                  </a:prstClr>
                </a:solidFill>
              </a:rPr>
              <a:pPr/>
              <a:t>2019/2/7</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8324EAF5-3F7A-4205-B5A4-0F5D4BD8E9E1}"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166764959"/>
      </p:ext>
    </p:extLst>
  </p:cSld>
  <p:clrMapOvr>
    <a:masterClrMapping/>
  </p:clrMapOvr>
</p:sldLayout>
</file>

<file path=ppt/slideLayouts/slideLayout146.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53F6EAE8-FAA2-4908-BC3B-524FF51E4C0F}" type="datetimeFigureOut">
              <a:rPr lang="ja-JP" altLang="en-US" smtClean="0">
                <a:solidFill>
                  <a:prstClr val="black">
                    <a:tint val="75000"/>
                  </a:prstClr>
                </a:solidFill>
              </a:rPr>
              <a:pPr/>
              <a:t>2019/2/7</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8324EAF5-3F7A-4205-B5A4-0F5D4BD8E9E1}"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632287028"/>
      </p:ext>
    </p:extLst>
  </p:cSld>
  <p:clrMapOvr>
    <a:masterClrMapping/>
  </p:clrMapOvr>
</p:sldLayout>
</file>

<file path=ppt/slideLayouts/slideLayout147.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98"/>
            <a:ext cx="77724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53F6EAE8-FAA2-4908-BC3B-524FF51E4C0F}" type="datetimeFigureOut">
              <a:rPr lang="ja-JP" altLang="en-US" smtClean="0">
                <a:solidFill>
                  <a:prstClr val="black">
                    <a:tint val="75000"/>
                  </a:prstClr>
                </a:solidFill>
              </a:rPr>
              <a:pPr/>
              <a:t>2019/2/7</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8324EAF5-3F7A-4205-B5A4-0F5D4BD8E9E1}"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356270913"/>
      </p:ext>
    </p:extLst>
  </p:cSld>
  <p:clrMapOvr>
    <a:masterClrMapping/>
  </p:clrMapOvr>
</p:sldLayout>
</file>

<file path=ppt/slideLayouts/slideLayout148.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95300" y="1600206"/>
            <a:ext cx="43815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5029200" y="1600206"/>
            <a:ext cx="43815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53F6EAE8-FAA2-4908-BC3B-524FF51E4C0F}" type="datetimeFigureOut">
              <a:rPr lang="ja-JP" altLang="en-US" smtClean="0">
                <a:solidFill>
                  <a:prstClr val="black">
                    <a:tint val="75000"/>
                  </a:prstClr>
                </a:solidFill>
              </a:rPr>
              <a:pPr/>
              <a:t>2019/2/7</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8324EAF5-3F7A-4205-B5A4-0F5D4BD8E9E1}"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467721481"/>
      </p:ext>
    </p:extLst>
  </p:cSld>
  <p:clrMapOvr>
    <a:masterClrMapping/>
  </p:clrMapOvr>
</p:sldLayout>
</file>

<file path=ppt/slideLayouts/slideLayout149.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4645029"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4645029"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53F6EAE8-FAA2-4908-BC3B-524FF51E4C0F}" type="datetimeFigureOut">
              <a:rPr lang="ja-JP" altLang="en-US" smtClean="0">
                <a:solidFill>
                  <a:prstClr val="black">
                    <a:tint val="75000"/>
                  </a:prstClr>
                </a:solidFill>
              </a:rPr>
              <a:pPr/>
              <a:t>2019/2/7</a:t>
            </a:fld>
            <a:endParaRPr lang="ja-JP" altLang="en-US">
              <a:solidFill>
                <a:prstClr val="black">
                  <a:tint val="75000"/>
                </a:prstClr>
              </a:solidFill>
            </a:endParaRPr>
          </a:p>
        </p:txBody>
      </p:sp>
      <p:sp>
        <p:nvSpPr>
          <p:cNvPr id="8" name="フッター プレースホルダー 7"/>
          <p:cNvSpPr>
            <a:spLocks noGrp="1"/>
          </p:cNvSpPr>
          <p:nvPr>
            <p:ph type="ftr" sz="quarter" idx="11"/>
          </p:nvPr>
        </p:nvSpPr>
        <p:spPr/>
        <p:txBody>
          <a:bodyPr/>
          <a:lstStyle/>
          <a:p>
            <a:endParaRPr lang="ja-JP" altLang="en-US">
              <a:solidFill>
                <a:prstClr val="black">
                  <a:tint val="75000"/>
                </a:prstClr>
              </a:solidFill>
            </a:endParaRPr>
          </a:p>
        </p:txBody>
      </p:sp>
      <p:sp>
        <p:nvSpPr>
          <p:cNvPr id="9" name="スライド番号プレースホルダー 8"/>
          <p:cNvSpPr>
            <a:spLocks noGrp="1"/>
          </p:cNvSpPr>
          <p:nvPr>
            <p:ph type="sldNum" sz="quarter" idx="12"/>
          </p:nvPr>
        </p:nvSpPr>
        <p:spPr/>
        <p:txBody>
          <a:bodyPr/>
          <a:lstStyle/>
          <a:p>
            <a:fld id="{8324EAF5-3F7A-4205-B5A4-0F5D4BD8E9E1}"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60195412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457200" y="1600206"/>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4648200" y="1600206"/>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日付プレースホルダー 3"/>
          <p:cNvSpPr>
            <a:spLocks noGrp="1"/>
          </p:cNvSpPr>
          <p:nvPr>
            <p:ph type="dt" sz="half" idx="10"/>
          </p:nvPr>
        </p:nvSpPr>
        <p:spPr/>
        <p:txBody>
          <a:bodyPr/>
          <a:lstStyle>
            <a:lvl1pPr>
              <a:defRPr/>
            </a:lvl1pPr>
          </a:lstStyle>
          <a:p>
            <a:pPr>
              <a:defRPr/>
            </a:pPr>
            <a:endParaRPr lang="en-US" altLang="ja-JP">
              <a:solidFill>
                <a:prstClr val="black">
                  <a:tint val="75000"/>
                </a:prstClr>
              </a:solidFill>
            </a:endParaRPr>
          </a:p>
        </p:txBody>
      </p:sp>
      <p:sp>
        <p:nvSpPr>
          <p:cNvPr id="6" name="フッター プレースホルダー 4"/>
          <p:cNvSpPr>
            <a:spLocks noGrp="1"/>
          </p:cNvSpPr>
          <p:nvPr>
            <p:ph type="ftr" sz="quarter" idx="11"/>
          </p:nvPr>
        </p:nvSpPr>
        <p:spPr/>
        <p:txBody>
          <a:bodyPr/>
          <a:lstStyle>
            <a:lvl1pPr>
              <a:defRPr/>
            </a:lvl1pPr>
          </a:lstStyle>
          <a:p>
            <a:pPr>
              <a:defRPr/>
            </a:pPr>
            <a:endParaRPr lang="en-US" altLang="ja-JP">
              <a:solidFill>
                <a:prstClr val="black">
                  <a:tint val="75000"/>
                </a:prstClr>
              </a:solidFill>
            </a:endParaRPr>
          </a:p>
        </p:txBody>
      </p:sp>
      <p:sp>
        <p:nvSpPr>
          <p:cNvPr id="7" name="スライド番号プレースホルダー 5"/>
          <p:cNvSpPr>
            <a:spLocks noGrp="1"/>
          </p:cNvSpPr>
          <p:nvPr>
            <p:ph type="sldNum" sz="quarter" idx="12"/>
          </p:nvPr>
        </p:nvSpPr>
        <p:spPr/>
        <p:txBody>
          <a:bodyPr/>
          <a:lstStyle>
            <a:lvl1pPr>
              <a:defRPr/>
            </a:lvl1pPr>
          </a:lstStyle>
          <a:p>
            <a:pPr>
              <a:defRPr/>
            </a:pPr>
            <a:fld id="{17EF1BD0-CC23-4AC7-AB1E-354469EA0742}" type="slidenum">
              <a:rPr lang="en-US" altLang="ja-JP">
                <a:solidFill>
                  <a:prstClr val="black">
                    <a:tint val="75000"/>
                  </a:prstClr>
                </a:solidFill>
              </a:rPr>
              <a:pPr>
                <a:defRPr/>
              </a:pPr>
              <a:t>‹#›</a:t>
            </a:fld>
            <a:endParaRPr lang="en-US" altLang="ja-JP">
              <a:solidFill>
                <a:prstClr val="black">
                  <a:tint val="75000"/>
                </a:prstClr>
              </a:solidFill>
            </a:endParaRPr>
          </a:p>
        </p:txBody>
      </p:sp>
    </p:spTree>
    <p:extLst>
      <p:ext uri="{BB962C8B-B14F-4D97-AF65-F5344CB8AC3E}">
        <p14:creationId xmlns:p14="http://schemas.microsoft.com/office/powerpoint/2010/main" val="3313257328"/>
      </p:ext>
    </p:extLst>
  </p:cSld>
  <p:clrMapOvr>
    <a:masterClrMapping/>
  </p:clrMapOvr>
</p:sldLayout>
</file>

<file path=ppt/slideLayouts/slideLayout150.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53F6EAE8-FAA2-4908-BC3B-524FF51E4C0F}" type="datetimeFigureOut">
              <a:rPr lang="ja-JP" altLang="en-US" smtClean="0">
                <a:solidFill>
                  <a:prstClr val="black">
                    <a:tint val="75000"/>
                  </a:prstClr>
                </a:solidFill>
              </a:rPr>
              <a:pPr/>
              <a:t>2019/2/7</a:t>
            </a:fld>
            <a:endParaRPr lang="ja-JP" altLang="en-US">
              <a:solidFill>
                <a:prstClr val="black">
                  <a:tint val="75000"/>
                </a:prstClr>
              </a:solidFill>
            </a:endParaRPr>
          </a:p>
        </p:txBody>
      </p:sp>
      <p:sp>
        <p:nvSpPr>
          <p:cNvPr id="4" name="フッター プレースホルダー 3"/>
          <p:cNvSpPr>
            <a:spLocks noGrp="1"/>
          </p:cNvSpPr>
          <p:nvPr>
            <p:ph type="ftr" sz="quarter" idx="11"/>
          </p:nvPr>
        </p:nvSpPr>
        <p:spPr/>
        <p:txBody>
          <a:bodyPr/>
          <a:lstStyle/>
          <a:p>
            <a:endParaRPr lang="ja-JP" altLang="en-US">
              <a:solidFill>
                <a:prstClr val="black">
                  <a:tint val="75000"/>
                </a:prstClr>
              </a:solidFill>
            </a:endParaRPr>
          </a:p>
        </p:txBody>
      </p:sp>
      <p:sp>
        <p:nvSpPr>
          <p:cNvPr id="5" name="スライド番号プレースホルダー 4"/>
          <p:cNvSpPr>
            <a:spLocks noGrp="1"/>
          </p:cNvSpPr>
          <p:nvPr>
            <p:ph type="sldNum" sz="quarter" idx="12"/>
          </p:nvPr>
        </p:nvSpPr>
        <p:spPr/>
        <p:txBody>
          <a:bodyPr/>
          <a:lstStyle/>
          <a:p>
            <a:fld id="{8324EAF5-3F7A-4205-B5A4-0F5D4BD8E9E1}"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198955461"/>
      </p:ext>
    </p:extLst>
  </p:cSld>
  <p:clrMapOvr>
    <a:masterClrMapping/>
  </p:clrMapOvr>
</p:sldLayout>
</file>

<file path=ppt/slideLayouts/slideLayout151.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53F6EAE8-FAA2-4908-BC3B-524FF51E4C0F}" type="datetimeFigureOut">
              <a:rPr lang="ja-JP" altLang="en-US" smtClean="0">
                <a:solidFill>
                  <a:prstClr val="black">
                    <a:tint val="75000"/>
                  </a:prstClr>
                </a:solidFill>
              </a:rPr>
              <a:pPr/>
              <a:t>2019/2/7</a:t>
            </a:fld>
            <a:endParaRPr lang="ja-JP" altLang="en-US">
              <a:solidFill>
                <a:prstClr val="black">
                  <a:tint val="75000"/>
                </a:prstClr>
              </a:solidFill>
            </a:endParaRPr>
          </a:p>
        </p:txBody>
      </p:sp>
      <p:sp>
        <p:nvSpPr>
          <p:cNvPr id="3" name="フッター プレースホルダー 2"/>
          <p:cNvSpPr>
            <a:spLocks noGrp="1"/>
          </p:cNvSpPr>
          <p:nvPr>
            <p:ph type="ftr" sz="quarter" idx="11"/>
          </p:nvPr>
        </p:nvSpPr>
        <p:spPr/>
        <p:txBody>
          <a:bodyPr/>
          <a:lstStyle/>
          <a:p>
            <a:endParaRPr lang="ja-JP" altLang="en-US">
              <a:solidFill>
                <a:prstClr val="black">
                  <a:tint val="75000"/>
                </a:prstClr>
              </a:solidFill>
            </a:endParaRPr>
          </a:p>
        </p:txBody>
      </p:sp>
      <p:sp>
        <p:nvSpPr>
          <p:cNvPr id="4" name="スライド番号プレースホルダー 3"/>
          <p:cNvSpPr>
            <a:spLocks noGrp="1"/>
          </p:cNvSpPr>
          <p:nvPr>
            <p:ph type="sldNum" sz="quarter" idx="12"/>
          </p:nvPr>
        </p:nvSpPr>
        <p:spPr/>
        <p:txBody>
          <a:bodyPr/>
          <a:lstStyle/>
          <a:p>
            <a:fld id="{8324EAF5-3F7A-4205-B5A4-0F5D4BD8E9E1}"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4291250333"/>
      </p:ext>
    </p:extLst>
  </p:cSld>
  <p:clrMapOvr>
    <a:masterClrMapping/>
  </p:clrMapOvr>
</p:sldLayout>
</file>

<file path=ppt/slideLayouts/slideLayout152.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575051" y="273148"/>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57200" y="1435103"/>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53F6EAE8-FAA2-4908-BC3B-524FF51E4C0F}" type="datetimeFigureOut">
              <a:rPr lang="ja-JP" altLang="en-US" smtClean="0">
                <a:solidFill>
                  <a:prstClr val="black">
                    <a:tint val="75000"/>
                  </a:prstClr>
                </a:solidFill>
              </a:rPr>
              <a:pPr/>
              <a:t>2019/2/7</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8324EAF5-3F7A-4205-B5A4-0F5D4BD8E9E1}"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218003578"/>
      </p:ext>
    </p:extLst>
  </p:cSld>
  <p:clrMapOvr>
    <a:masterClrMapping/>
  </p:clrMapOvr>
</p:sldLayout>
</file>

<file path=ppt/slideLayouts/slideLayout153.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53F6EAE8-FAA2-4908-BC3B-524FF51E4C0F}" type="datetimeFigureOut">
              <a:rPr lang="ja-JP" altLang="en-US" smtClean="0">
                <a:solidFill>
                  <a:prstClr val="black">
                    <a:tint val="75000"/>
                  </a:prstClr>
                </a:solidFill>
              </a:rPr>
              <a:pPr/>
              <a:t>2019/2/7</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8324EAF5-3F7A-4205-B5A4-0F5D4BD8E9E1}"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748324372"/>
      </p:ext>
    </p:extLst>
  </p:cSld>
  <p:clrMapOvr>
    <a:masterClrMapping/>
  </p:clrMapOvr>
</p:sldLayout>
</file>

<file path=ppt/slideLayouts/slideLayout154.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53F6EAE8-FAA2-4908-BC3B-524FF51E4C0F}" type="datetimeFigureOut">
              <a:rPr lang="ja-JP" altLang="en-US" smtClean="0">
                <a:solidFill>
                  <a:prstClr val="black">
                    <a:tint val="75000"/>
                  </a:prstClr>
                </a:solidFill>
              </a:rPr>
              <a:pPr/>
              <a:t>2019/2/7</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8324EAF5-3F7A-4205-B5A4-0F5D4BD8E9E1}"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252447142"/>
      </p:ext>
    </p:extLst>
  </p:cSld>
  <p:clrMapOvr>
    <a:masterClrMapping/>
  </p:clrMapOvr>
</p:sldLayout>
</file>

<file path=ppt/slideLayouts/slideLayout155.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0" y="274736"/>
            <a:ext cx="222885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95303" y="274736"/>
            <a:ext cx="653415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53F6EAE8-FAA2-4908-BC3B-524FF51E4C0F}" type="datetimeFigureOut">
              <a:rPr lang="ja-JP" altLang="en-US" smtClean="0">
                <a:solidFill>
                  <a:prstClr val="black">
                    <a:tint val="75000"/>
                  </a:prstClr>
                </a:solidFill>
              </a:rPr>
              <a:pPr/>
              <a:t>2019/2/7</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8324EAF5-3F7A-4205-B5A4-0F5D4BD8E9E1}"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4181224246"/>
      </p:ext>
    </p:extLst>
  </p:cSld>
  <p:clrMapOvr>
    <a:masterClrMapping/>
  </p:clrMapOvr>
</p:sldLayout>
</file>

<file path=ppt/slideLayouts/slideLayout156.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51"/>
            <a:ext cx="77724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DE3C0E9D-FC58-4249-B759-0FC771F5FA35}" type="datetimeFigureOut">
              <a:rPr lang="ja-JP" altLang="en-US" smtClean="0">
                <a:solidFill>
                  <a:prstClr val="black">
                    <a:tint val="75000"/>
                  </a:prstClr>
                </a:solidFill>
              </a:rPr>
              <a:pPr/>
              <a:t>2019/2/7</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B432573B-8062-4E40-B455-9D667D3B5B55}"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186104222"/>
      </p:ext>
    </p:extLst>
  </p:cSld>
  <p:clrMapOvr>
    <a:masterClrMapping/>
  </p:clrMapOvr>
</p:sldLayout>
</file>

<file path=ppt/slideLayouts/slideLayout157.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DE3C0E9D-FC58-4249-B759-0FC771F5FA35}" type="datetimeFigureOut">
              <a:rPr lang="ja-JP" altLang="en-US" smtClean="0">
                <a:solidFill>
                  <a:prstClr val="black">
                    <a:tint val="75000"/>
                  </a:prstClr>
                </a:solidFill>
              </a:rPr>
              <a:pPr/>
              <a:t>2019/2/7</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B432573B-8062-4E40-B455-9D667D3B5B55}"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348383256"/>
      </p:ext>
    </p:extLst>
  </p:cSld>
  <p:clrMapOvr>
    <a:masterClrMapping/>
  </p:clrMapOvr>
</p:sldLayout>
</file>

<file path=ppt/slideLayouts/slideLayout158.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26"/>
            <a:ext cx="77724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DE3C0E9D-FC58-4249-B759-0FC771F5FA35}" type="datetimeFigureOut">
              <a:rPr lang="ja-JP" altLang="en-US" smtClean="0">
                <a:solidFill>
                  <a:prstClr val="black">
                    <a:tint val="75000"/>
                  </a:prstClr>
                </a:solidFill>
              </a:rPr>
              <a:pPr/>
              <a:t>2019/2/7</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B432573B-8062-4E40-B455-9D667D3B5B55}"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984269199"/>
      </p:ext>
    </p:extLst>
  </p:cSld>
  <p:clrMapOvr>
    <a:masterClrMapping/>
  </p:clrMapOvr>
</p:sldLayout>
</file>

<file path=ppt/slideLayouts/slideLayout159.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57200" y="1600206"/>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4648200" y="1600206"/>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DE3C0E9D-FC58-4249-B759-0FC771F5FA35}" type="datetimeFigureOut">
              <a:rPr lang="ja-JP" altLang="en-US" smtClean="0">
                <a:solidFill>
                  <a:prstClr val="black">
                    <a:tint val="75000"/>
                  </a:prstClr>
                </a:solidFill>
              </a:rPr>
              <a:pPr/>
              <a:t>2019/2/7</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B432573B-8062-4E40-B455-9D667D3B5B55}"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06236467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a:t>マスター タイトルの書式設定</a:t>
            </a:r>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p:cNvSpPr>
            <a:spLocks noGrp="1"/>
          </p:cNvSpPr>
          <p:nvPr>
            <p:ph type="body" sz="quarter" idx="3"/>
          </p:nvPr>
        </p:nvSpPr>
        <p:spPr>
          <a:xfrm>
            <a:off x="4645029"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コンテンツ プレースホルダー 5"/>
          <p:cNvSpPr>
            <a:spLocks noGrp="1"/>
          </p:cNvSpPr>
          <p:nvPr>
            <p:ph sz="quarter" idx="4"/>
          </p:nvPr>
        </p:nvSpPr>
        <p:spPr>
          <a:xfrm>
            <a:off x="4645029"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日付プレースホルダー 3"/>
          <p:cNvSpPr>
            <a:spLocks noGrp="1"/>
          </p:cNvSpPr>
          <p:nvPr>
            <p:ph type="dt" sz="half" idx="10"/>
          </p:nvPr>
        </p:nvSpPr>
        <p:spPr/>
        <p:txBody>
          <a:bodyPr/>
          <a:lstStyle>
            <a:lvl1pPr>
              <a:defRPr/>
            </a:lvl1pPr>
          </a:lstStyle>
          <a:p>
            <a:pPr>
              <a:defRPr/>
            </a:pPr>
            <a:endParaRPr lang="en-US" altLang="ja-JP">
              <a:solidFill>
                <a:prstClr val="black">
                  <a:tint val="75000"/>
                </a:prstClr>
              </a:solidFill>
            </a:endParaRPr>
          </a:p>
        </p:txBody>
      </p:sp>
      <p:sp>
        <p:nvSpPr>
          <p:cNvPr id="8" name="フッター プレースホルダー 4"/>
          <p:cNvSpPr>
            <a:spLocks noGrp="1"/>
          </p:cNvSpPr>
          <p:nvPr>
            <p:ph type="ftr" sz="quarter" idx="11"/>
          </p:nvPr>
        </p:nvSpPr>
        <p:spPr/>
        <p:txBody>
          <a:bodyPr/>
          <a:lstStyle>
            <a:lvl1pPr>
              <a:defRPr/>
            </a:lvl1pPr>
          </a:lstStyle>
          <a:p>
            <a:pPr>
              <a:defRPr/>
            </a:pPr>
            <a:endParaRPr lang="en-US" altLang="ja-JP">
              <a:solidFill>
                <a:prstClr val="black">
                  <a:tint val="75000"/>
                </a:prstClr>
              </a:solidFill>
            </a:endParaRPr>
          </a:p>
        </p:txBody>
      </p:sp>
      <p:sp>
        <p:nvSpPr>
          <p:cNvPr id="9" name="スライド番号プレースホルダー 5"/>
          <p:cNvSpPr>
            <a:spLocks noGrp="1"/>
          </p:cNvSpPr>
          <p:nvPr>
            <p:ph type="sldNum" sz="quarter" idx="12"/>
          </p:nvPr>
        </p:nvSpPr>
        <p:spPr/>
        <p:txBody>
          <a:bodyPr/>
          <a:lstStyle>
            <a:lvl1pPr>
              <a:defRPr/>
            </a:lvl1pPr>
          </a:lstStyle>
          <a:p>
            <a:pPr>
              <a:defRPr/>
            </a:pPr>
            <a:fld id="{CB153FB7-69B2-4F56-A433-93CD209902EC}" type="slidenum">
              <a:rPr lang="en-US" altLang="ja-JP">
                <a:solidFill>
                  <a:prstClr val="black">
                    <a:tint val="75000"/>
                  </a:prstClr>
                </a:solidFill>
              </a:rPr>
              <a:pPr>
                <a:defRPr/>
              </a:pPr>
              <a:t>‹#›</a:t>
            </a:fld>
            <a:endParaRPr lang="en-US" altLang="ja-JP">
              <a:solidFill>
                <a:prstClr val="black">
                  <a:tint val="75000"/>
                </a:prstClr>
              </a:solidFill>
            </a:endParaRPr>
          </a:p>
        </p:txBody>
      </p:sp>
    </p:spTree>
    <p:extLst>
      <p:ext uri="{BB962C8B-B14F-4D97-AF65-F5344CB8AC3E}">
        <p14:creationId xmlns:p14="http://schemas.microsoft.com/office/powerpoint/2010/main" val="3299368284"/>
      </p:ext>
    </p:extLst>
  </p:cSld>
  <p:clrMapOvr>
    <a:masterClrMapping/>
  </p:clrMapOvr>
</p:sldLayout>
</file>

<file path=ppt/slideLayouts/slideLayout160.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4645029"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4645029"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DE3C0E9D-FC58-4249-B759-0FC771F5FA35}" type="datetimeFigureOut">
              <a:rPr lang="ja-JP" altLang="en-US" smtClean="0">
                <a:solidFill>
                  <a:prstClr val="black">
                    <a:tint val="75000"/>
                  </a:prstClr>
                </a:solidFill>
              </a:rPr>
              <a:pPr/>
              <a:t>2019/2/7</a:t>
            </a:fld>
            <a:endParaRPr lang="ja-JP" altLang="en-US">
              <a:solidFill>
                <a:prstClr val="black">
                  <a:tint val="75000"/>
                </a:prstClr>
              </a:solidFill>
            </a:endParaRPr>
          </a:p>
        </p:txBody>
      </p:sp>
      <p:sp>
        <p:nvSpPr>
          <p:cNvPr id="8" name="フッター プレースホルダー 7"/>
          <p:cNvSpPr>
            <a:spLocks noGrp="1"/>
          </p:cNvSpPr>
          <p:nvPr>
            <p:ph type="ftr" sz="quarter" idx="11"/>
          </p:nvPr>
        </p:nvSpPr>
        <p:spPr/>
        <p:txBody>
          <a:bodyPr/>
          <a:lstStyle/>
          <a:p>
            <a:endParaRPr lang="ja-JP" altLang="en-US">
              <a:solidFill>
                <a:prstClr val="black">
                  <a:tint val="75000"/>
                </a:prstClr>
              </a:solidFill>
            </a:endParaRPr>
          </a:p>
        </p:txBody>
      </p:sp>
      <p:sp>
        <p:nvSpPr>
          <p:cNvPr id="9" name="スライド番号プレースホルダー 8"/>
          <p:cNvSpPr>
            <a:spLocks noGrp="1"/>
          </p:cNvSpPr>
          <p:nvPr>
            <p:ph type="sldNum" sz="quarter" idx="12"/>
          </p:nvPr>
        </p:nvSpPr>
        <p:spPr/>
        <p:txBody>
          <a:bodyPr/>
          <a:lstStyle/>
          <a:p>
            <a:fld id="{B432573B-8062-4E40-B455-9D667D3B5B55}"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676473581"/>
      </p:ext>
    </p:extLst>
  </p:cSld>
  <p:clrMapOvr>
    <a:masterClrMapping/>
  </p:clrMapOvr>
</p:sldLayout>
</file>

<file path=ppt/slideLayouts/slideLayout161.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DE3C0E9D-FC58-4249-B759-0FC771F5FA35}" type="datetimeFigureOut">
              <a:rPr lang="ja-JP" altLang="en-US" smtClean="0">
                <a:solidFill>
                  <a:prstClr val="black">
                    <a:tint val="75000"/>
                  </a:prstClr>
                </a:solidFill>
              </a:rPr>
              <a:pPr/>
              <a:t>2019/2/7</a:t>
            </a:fld>
            <a:endParaRPr lang="ja-JP" altLang="en-US">
              <a:solidFill>
                <a:prstClr val="black">
                  <a:tint val="75000"/>
                </a:prstClr>
              </a:solidFill>
            </a:endParaRPr>
          </a:p>
        </p:txBody>
      </p:sp>
      <p:sp>
        <p:nvSpPr>
          <p:cNvPr id="4" name="フッター プレースホルダー 3"/>
          <p:cNvSpPr>
            <a:spLocks noGrp="1"/>
          </p:cNvSpPr>
          <p:nvPr>
            <p:ph type="ftr" sz="quarter" idx="11"/>
          </p:nvPr>
        </p:nvSpPr>
        <p:spPr/>
        <p:txBody>
          <a:bodyPr/>
          <a:lstStyle/>
          <a:p>
            <a:endParaRPr lang="ja-JP" altLang="en-US">
              <a:solidFill>
                <a:prstClr val="black">
                  <a:tint val="75000"/>
                </a:prstClr>
              </a:solidFill>
            </a:endParaRPr>
          </a:p>
        </p:txBody>
      </p:sp>
      <p:sp>
        <p:nvSpPr>
          <p:cNvPr id="5" name="スライド番号プレースホルダー 4"/>
          <p:cNvSpPr>
            <a:spLocks noGrp="1"/>
          </p:cNvSpPr>
          <p:nvPr>
            <p:ph type="sldNum" sz="quarter" idx="12"/>
          </p:nvPr>
        </p:nvSpPr>
        <p:spPr/>
        <p:txBody>
          <a:bodyPr/>
          <a:lstStyle/>
          <a:p>
            <a:fld id="{B432573B-8062-4E40-B455-9D667D3B5B55}"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551510725"/>
      </p:ext>
    </p:extLst>
  </p:cSld>
  <p:clrMapOvr>
    <a:masterClrMapping/>
  </p:clrMapOvr>
</p:sldLayout>
</file>

<file path=ppt/slideLayouts/slideLayout162.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DE3C0E9D-FC58-4249-B759-0FC771F5FA35}" type="datetimeFigureOut">
              <a:rPr lang="ja-JP" altLang="en-US" smtClean="0">
                <a:solidFill>
                  <a:prstClr val="black">
                    <a:tint val="75000"/>
                  </a:prstClr>
                </a:solidFill>
              </a:rPr>
              <a:pPr/>
              <a:t>2019/2/7</a:t>
            </a:fld>
            <a:endParaRPr lang="ja-JP" altLang="en-US">
              <a:solidFill>
                <a:prstClr val="black">
                  <a:tint val="75000"/>
                </a:prstClr>
              </a:solidFill>
            </a:endParaRPr>
          </a:p>
        </p:txBody>
      </p:sp>
      <p:sp>
        <p:nvSpPr>
          <p:cNvPr id="3" name="フッター プレースホルダー 2"/>
          <p:cNvSpPr>
            <a:spLocks noGrp="1"/>
          </p:cNvSpPr>
          <p:nvPr>
            <p:ph type="ftr" sz="quarter" idx="11"/>
          </p:nvPr>
        </p:nvSpPr>
        <p:spPr/>
        <p:txBody>
          <a:bodyPr/>
          <a:lstStyle/>
          <a:p>
            <a:endParaRPr lang="ja-JP" altLang="en-US">
              <a:solidFill>
                <a:prstClr val="black">
                  <a:tint val="75000"/>
                </a:prstClr>
              </a:solidFill>
            </a:endParaRPr>
          </a:p>
        </p:txBody>
      </p:sp>
      <p:sp>
        <p:nvSpPr>
          <p:cNvPr id="4" name="スライド番号プレースホルダー 3"/>
          <p:cNvSpPr>
            <a:spLocks noGrp="1"/>
          </p:cNvSpPr>
          <p:nvPr>
            <p:ph type="sldNum" sz="quarter" idx="12"/>
          </p:nvPr>
        </p:nvSpPr>
        <p:spPr/>
        <p:txBody>
          <a:bodyPr/>
          <a:lstStyle/>
          <a:p>
            <a:fld id="{B432573B-8062-4E40-B455-9D667D3B5B55}"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688779650"/>
      </p:ext>
    </p:extLst>
  </p:cSld>
  <p:clrMapOvr>
    <a:masterClrMapping/>
  </p:clrMapOvr>
</p:sldLayout>
</file>

<file path=ppt/slideLayouts/slideLayout163.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575051" y="273076"/>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57200" y="1435103"/>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DE3C0E9D-FC58-4249-B759-0FC771F5FA35}" type="datetimeFigureOut">
              <a:rPr lang="ja-JP" altLang="en-US" smtClean="0">
                <a:solidFill>
                  <a:prstClr val="black">
                    <a:tint val="75000"/>
                  </a:prstClr>
                </a:solidFill>
              </a:rPr>
              <a:pPr/>
              <a:t>2019/2/7</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B432573B-8062-4E40-B455-9D667D3B5B55}"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986902502"/>
      </p:ext>
    </p:extLst>
  </p:cSld>
  <p:clrMapOvr>
    <a:masterClrMapping/>
  </p:clrMapOvr>
</p:sldLayout>
</file>

<file path=ppt/slideLayouts/slideLayout164.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DE3C0E9D-FC58-4249-B759-0FC771F5FA35}" type="datetimeFigureOut">
              <a:rPr lang="ja-JP" altLang="en-US" smtClean="0">
                <a:solidFill>
                  <a:prstClr val="black">
                    <a:tint val="75000"/>
                  </a:prstClr>
                </a:solidFill>
              </a:rPr>
              <a:pPr/>
              <a:t>2019/2/7</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B432573B-8062-4E40-B455-9D667D3B5B55}"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217075300"/>
      </p:ext>
    </p:extLst>
  </p:cSld>
  <p:clrMapOvr>
    <a:masterClrMapping/>
  </p:clrMapOvr>
</p:sldLayout>
</file>

<file path=ppt/slideLayouts/slideLayout165.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DE3C0E9D-FC58-4249-B759-0FC771F5FA35}" type="datetimeFigureOut">
              <a:rPr lang="ja-JP" altLang="en-US" smtClean="0">
                <a:solidFill>
                  <a:prstClr val="black">
                    <a:tint val="75000"/>
                  </a:prstClr>
                </a:solidFill>
              </a:rPr>
              <a:pPr/>
              <a:t>2019/2/7</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B432573B-8062-4E40-B455-9D667D3B5B55}"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140243171"/>
      </p:ext>
    </p:extLst>
  </p:cSld>
  <p:clrMapOvr>
    <a:masterClrMapping/>
  </p:clrMapOvr>
</p:sldLayout>
</file>

<file path=ppt/slideLayouts/slideLayout166.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64"/>
            <a:ext cx="205740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57200" y="274664"/>
            <a:ext cx="601980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DE3C0E9D-FC58-4249-B759-0FC771F5FA35}" type="datetimeFigureOut">
              <a:rPr lang="ja-JP" altLang="en-US" smtClean="0">
                <a:solidFill>
                  <a:prstClr val="black">
                    <a:tint val="75000"/>
                  </a:prstClr>
                </a:solidFill>
              </a:rPr>
              <a:pPr/>
              <a:t>2019/2/7</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B432573B-8062-4E40-B455-9D667D3B5B55}"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204834610"/>
      </p:ext>
    </p:extLst>
  </p:cSld>
  <p:clrMapOvr>
    <a:masterClrMapping/>
  </p:clrMapOvr>
</p:sldLayout>
</file>

<file path=ppt/slideLayouts/slideLayout167.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9"/>
            <a:ext cx="7772400" cy="1470026"/>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22041" indent="0" algn="ctr">
              <a:buNone/>
              <a:defRPr>
                <a:solidFill>
                  <a:schemeClr val="tx1">
                    <a:tint val="75000"/>
                  </a:schemeClr>
                </a:solidFill>
              </a:defRPr>
            </a:lvl2pPr>
            <a:lvl3pPr marL="844083" indent="0" algn="ctr">
              <a:buNone/>
              <a:defRPr>
                <a:solidFill>
                  <a:schemeClr val="tx1">
                    <a:tint val="75000"/>
                  </a:schemeClr>
                </a:solidFill>
              </a:defRPr>
            </a:lvl3pPr>
            <a:lvl4pPr marL="1266124" indent="0" algn="ctr">
              <a:buNone/>
              <a:defRPr>
                <a:solidFill>
                  <a:schemeClr val="tx1">
                    <a:tint val="75000"/>
                  </a:schemeClr>
                </a:solidFill>
              </a:defRPr>
            </a:lvl4pPr>
            <a:lvl5pPr marL="1688165" indent="0" algn="ctr">
              <a:buNone/>
              <a:defRPr>
                <a:solidFill>
                  <a:schemeClr val="tx1">
                    <a:tint val="75000"/>
                  </a:schemeClr>
                </a:solidFill>
              </a:defRPr>
            </a:lvl5pPr>
            <a:lvl6pPr marL="2110207" indent="0" algn="ctr">
              <a:buNone/>
              <a:defRPr>
                <a:solidFill>
                  <a:schemeClr val="tx1">
                    <a:tint val="75000"/>
                  </a:schemeClr>
                </a:solidFill>
              </a:defRPr>
            </a:lvl6pPr>
            <a:lvl7pPr marL="2532248" indent="0" algn="ctr">
              <a:buNone/>
              <a:defRPr>
                <a:solidFill>
                  <a:schemeClr val="tx1">
                    <a:tint val="75000"/>
                  </a:schemeClr>
                </a:solidFill>
              </a:defRPr>
            </a:lvl7pPr>
            <a:lvl8pPr marL="2954289" indent="0" algn="ctr">
              <a:buNone/>
              <a:defRPr>
                <a:solidFill>
                  <a:schemeClr val="tx1">
                    <a:tint val="75000"/>
                  </a:schemeClr>
                </a:solidFill>
              </a:defRPr>
            </a:lvl8pPr>
            <a:lvl9pPr marL="3376331"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82FE8958-4674-414B-906A-C21370BBFA72}" type="datetime1">
              <a:rPr kumimoji="1" lang="ja-JP" altLang="en-US" smtClean="0"/>
              <a:t>2019/2/7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EFE74C9-D560-4AB2-943D-5F6F8D86593B}" type="slidenum">
              <a:rPr kumimoji="1" lang="ja-JP" altLang="en-US" smtClean="0"/>
              <a:t>‹#›</a:t>
            </a:fld>
            <a:endParaRPr kumimoji="1" lang="ja-JP" altLang="en-US"/>
          </a:p>
        </p:txBody>
      </p:sp>
    </p:spTree>
    <p:extLst>
      <p:ext uri="{BB962C8B-B14F-4D97-AF65-F5344CB8AC3E}">
        <p14:creationId xmlns:p14="http://schemas.microsoft.com/office/powerpoint/2010/main" val="3478440344"/>
      </p:ext>
    </p:extLst>
  </p:cSld>
  <p:clrMapOvr>
    <a:masterClrMapping/>
  </p:clrMapOvr>
</p:sldLayout>
</file>

<file path=ppt/slideLayouts/slideLayout168.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00C55694-B6AC-4281-B363-6ABE9EEF08C3}" type="datetime1">
              <a:rPr kumimoji="1" lang="ja-JP" altLang="en-US" smtClean="0"/>
              <a:t>2019/2/7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EFE74C9-D560-4AB2-943D-5F6F8D86593B}" type="slidenum">
              <a:rPr kumimoji="1" lang="ja-JP" altLang="en-US" smtClean="0"/>
              <a:t>‹#›</a:t>
            </a:fld>
            <a:endParaRPr kumimoji="1" lang="ja-JP" altLang="en-US"/>
          </a:p>
        </p:txBody>
      </p:sp>
    </p:spTree>
    <p:extLst>
      <p:ext uri="{BB962C8B-B14F-4D97-AF65-F5344CB8AC3E}">
        <p14:creationId xmlns:p14="http://schemas.microsoft.com/office/powerpoint/2010/main" val="1193191151"/>
      </p:ext>
    </p:extLst>
  </p:cSld>
  <p:clrMapOvr>
    <a:masterClrMapping/>
  </p:clrMapOvr>
</p:sldLayout>
</file>

<file path=ppt/slideLayouts/slideLayout169.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4"/>
            <a:ext cx="7772400" cy="1362075"/>
          </a:xfrm>
        </p:spPr>
        <p:txBody>
          <a:bodyPr anchor="t"/>
          <a:lstStyle>
            <a:lvl1pPr algn="l">
              <a:defRPr sz="3692"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22313" y="2906716"/>
            <a:ext cx="7772400" cy="1500187"/>
          </a:xfrm>
        </p:spPr>
        <p:txBody>
          <a:bodyPr anchor="b"/>
          <a:lstStyle>
            <a:lvl1pPr marL="0" indent="0">
              <a:buNone/>
              <a:defRPr sz="1846">
                <a:solidFill>
                  <a:schemeClr val="tx1">
                    <a:tint val="75000"/>
                  </a:schemeClr>
                </a:solidFill>
              </a:defRPr>
            </a:lvl1pPr>
            <a:lvl2pPr marL="422041" indent="0">
              <a:buNone/>
              <a:defRPr sz="1662">
                <a:solidFill>
                  <a:schemeClr val="tx1">
                    <a:tint val="75000"/>
                  </a:schemeClr>
                </a:solidFill>
              </a:defRPr>
            </a:lvl2pPr>
            <a:lvl3pPr marL="844083" indent="0">
              <a:buNone/>
              <a:defRPr sz="1477">
                <a:solidFill>
                  <a:schemeClr val="tx1">
                    <a:tint val="75000"/>
                  </a:schemeClr>
                </a:solidFill>
              </a:defRPr>
            </a:lvl3pPr>
            <a:lvl4pPr marL="1266124" indent="0">
              <a:buNone/>
              <a:defRPr sz="1292">
                <a:solidFill>
                  <a:schemeClr val="tx1">
                    <a:tint val="75000"/>
                  </a:schemeClr>
                </a:solidFill>
              </a:defRPr>
            </a:lvl4pPr>
            <a:lvl5pPr marL="1688165" indent="0">
              <a:buNone/>
              <a:defRPr sz="1292">
                <a:solidFill>
                  <a:schemeClr val="tx1">
                    <a:tint val="75000"/>
                  </a:schemeClr>
                </a:solidFill>
              </a:defRPr>
            </a:lvl5pPr>
            <a:lvl6pPr marL="2110207" indent="0">
              <a:buNone/>
              <a:defRPr sz="1292">
                <a:solidFill>
                  <a:schemeClr val="tx1">
                    <a:tint val="75000"/>
                  </a:schemeClr>
                </a:solidFill>
              </a:defRPr>
            </a:lvl6pPr>
            <a:lvl7pPr marL="2532248" indent="0">
              <a:buNone/>
              <a:defRPr sz="1292">
                <a:solidFill>
                  <a:schemeClr val="tx1">
                    <a:tint val="75000"/>
                  </a:schemeClr>
                </a:solidFill>
              </a:defRPr>
            </a:lvl7pPr>
            <a:lvl8pPr marL="2954289" indent="0">
              <a:buNone/>
              <a:defRPr sz="1292">
                <a:solidFill>
                  <a:schemeClr val="tx1">
                    <a:tint val="75000"/>
                  </a:schemeClr>
                </a:solidFill>
              </a:defRPr>
            </a:lvl8pPr>
            <a:lvl9pPr marL="3376331" indent="0">
              <a:buNone/>
              <a:defRPr sz="1292">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4B707342-1796-4272-8B47-6ED4177835E7}" type="datetime1">
              <a:rPr kumimoji="1" lang="ja-JP" altLang="en-US" smtClean="0"/>
              <a:t>2019/2/7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EFE74C9-D560-4AB2-943D-5F6F8D86593B}" type="slidenum">
              <a:rPr kumimoji="1" lang="ja-JP" altLang="en-US" smtClean="0"/>
              <a:t>‹#›</a:t>
            </a:fld>
            <a:endParaRPr kumimoji="1" lang="ja-JP" altLang="en-US"/>
          </a:p>
        </p:txBody>
      </p:sp>
    </p:spTree>
    <p:extLst>
      <p:ext uri="{BB962C8B-B14F-4D97-AF65-F5344CB8AC3E}">
        <p14:creationId xmlns:p14="http://schemas.microsoft.com/office/powerpoint/2010/main" val="50023792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日付プレースホルダー 3"/>
          <p:cNvSpPr>
            <a:spLocks noGrp="1"/>
          </p:cNvSpPr>
          <p:nvPr>
            <p:ph type="dt" sz="half" idx="10"/>
          </p:nvPr>
        </p:nvSpPr>
        <p:spPr/>
        <p:txBody>
          <a:bodyPr/>
          <a:lstStyle>
            <a:lvl1pPr>
              <a:defRPr/>
            </a:lvl1pPr>
          </a:lstStyle>
          <a:p>
            <a:pPr>
              <a:defRPr/>
            </a:pPr>
            <a:endParaRPr lang="en-US" altLang="ja-JP">
              <a:solidFill>
                <a:prstClr val="black">
                  <a:tint val="75000"/>
                </a:prstClr>
              </a:solidFill>
            </a:endParaRPr>
          </a:p>
        </p:txBody>
      </p:sp>
      <p:sp>
        <p:nvSpPr>
          <p:cNvPr id="4" name="フッター プレースホルダー 4"/>
          <p:cNvSpPr>
            <a:spLocks noGrp="1"/>
          </p:cNvSpPr>
          <p:nvPr>
            <p:ph type="ftr" sz="quarter" idx="11"/>
          </p:nvPr>
        </p:nvSpPr>
        <p:spPr/>
        <p:txBody>
          <a:bodyPr/>
          <a:lstStyle>
            <a:lvl1pPr>
              <a:defRPr/>
            </a:lvl1pPr>
          </a:lstStyle>
          <a:p>
            <a:pPr>
              <a:defRPr/>
            </a:pPr>
            <a:endParaRPr lang="en-US" altLang="ja-JP">
              <a:solidFill>
                <a:prstClr val="black">
                  <a:tint val="75000"/>
                </a:prstClr>
              </a:solidFill>
            </a:endParaRPr>
          </a:p>
        </p:txBody>
      </p:sp>
      <p:sp>
        <p:nvSpPr>
          <p:cNvPr id="5" name="スライド番号プレースホルダー 5"/>
          <p:cNvSpPr>
            <a:spLocks noGrp="1"/>
          </p:cNvSpPr>
          <p:nvPr>
            <p:ph type="sldNum" sz="quarter" idx="12"/>
          </p:nvPr>
        </p:nvSpPr>
        <p:spPr/>
        <p:txBody>
          <a:bodyPr/>
          <a:lstStyle>
            <a:lvl1pPr>
              <a:defRPr/>
            </a:lvl1pPr>
          </a:lstStyle>
          <a:p>
            <a:pPr>
              <a:defRPr/>
            </a:pPr>
            <a:fld id="{FC02F3D5-A811-45FB-8F46-620158F5FF8E}" type="slidenum">
              <a:rPr lang="en-US" altLang="ja-JP">
                <a:solidFill>
                  <a:prstClr val="black">
                    <a:tint val="75000"/>
                  </a:prstClr>
                </a:solidFill>
              </a:rPr>
              <a:pPr>
                <a:defRPr/>
              </a:pPr>
              <a:t>‹#›</a:t>
            </a:fld>
            <a:endParaRPr lang="en-US" altLang="ja-JP">
              <a:solidFill>
                <a:prstClr val="black">
                  <a:tint val="75000"/>
                </a:prstClr>
              </a:solidFill>
            </a:endParaRPr>
          </a:p>
        </p:txBody>
      </p:sp>
    </p:spTree>
    <p:extLst>
      <p:ext uri="{BB962C8B-B14F-4D97-AF65-F5344CB8AC3E}">
        <p14:creationId xmlns:p14="http://schemas.microsoft.com/office/powerpoint/2010/main" val="1185451445"/>
      </p:ext>
    </p:extLst>
  </p:cSld>
  <p:clrMapOvr>
    <a:masterClrMapping/>
  </p:clrMapOvr>
</p:sldLayout>
</file>

<file path=ppt/slideLayouts/slideLayout170.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57200" y="1600205"/>
            <a:ext cx="4038600" cy="4525963"/>
          </a:xfrm>
        </p:spPr>
        <p:txBody>
          <a:bodyPr/>
          <a:lstStyle>
            <a:lvl1pPr>
              <a:defRPr sz="2585"/>
            </a:lvl1pPr>
            <a:lvl2pPr>
              <a:defRPr sz="2215"/>
            </a:lvl2pPr>
            <a:lvl3pPr>
              <a:defRPr sz="1846"/>
            </a:lvl3pPr>
            <a:lvl4pPr>
              <a:defRPr sz="1662"/>
            </a:lvl4pPr>
            <a:lvl5pPr>
              <a:defRPr sz="1662"/>
            </a:lvl5pPr>
            <a:lvl6pPr>
              <a:defRPr sz="1662"/>
            </a:lvl6pPr>
            <a:lvl7pPr>
              <a:defRPr sz="1662"/>
            </a:lvl7pPr>
            <a:lvl8pPr>
              <a:defRPr sz="1662"/>
            </a:lvl8pPr>
            <a:lvl9pPr>
              <a:defRPr sz="1662"/>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4648200" y="1600205"/>
            <a:ext cx="4038600" cy="4525963"/>
          </a:xfrm>
        </p:spPr>
        <p:txBody>
          <a:bodyPr/>
          <a:lstStyle>
            <a:lvl1pPr>
              <a:defRPr sz="2585"/>
            </a:lvl1pPr>
            <a:lvl2pPr>
              <a:defRPr sz="2215"/>
            </a:lvl2pPr>
            <a:lvl3pPr>
              <a:defRPr sz="1846"/>
            </a:lvl3pPr>
            <a:lvl4pPr>
              <a:defRPr sz="1662"/>
            </a:lvl4pPr>
            <a:lvl5pPr>
              <a:defRPr sz="1662"/>
            </a:lvl5pPr>
            <a:lvl6pPr>
              <a:defRPr sz="1662"/>
            </a:lvl6pPr>
            <a:lvl7pPr>
              <a:defRPr sz="1662"/>
            </a:lvl7pPr>
            <a:lvl8pPr>
              <a:defRPr sz="1662"/>
            </a:lvl8pPr>
            <a:lvl9pPr>
              <a:defRPr sz="1662"/>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19F5E611-44F2-4D82-B802-F9FDC121BD5D}" type="datetime1">
              <a:rPr kumimoji="1" lang="ja-JP" altLang="en-US" smtClean="0"/>
              <a:t>2019/2/7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0EFE74C9-D560-4AB2-943D-5F6F8D86593B}" type="slidenum">
              <a:rPr kumimoji="1" lang="ja-JP" altLang="en-US" smtClean="0"/>
              <a:t>‹#›</a:t>
            </a:fld>
            <a:endParaRPr kumimoji="1" lang="ja-JP" altLang="en-US"/>
          </a:p>
        </p:txBody>
      </p:sp>
    </p:spTree>
    <p:extLst>
      <p:ext uri="{BB962C8B-B14F-4D97-AF65-F5344CB8AC3E}">
        <p14:creationId xmlns:p14="http://schemas.microsoft.com/office/powerpoint/2010/main" val="2613363197"/>
      </p:ext>
    </p:extLst>
  </p:cSld>
  <p:clrMapOvr>
    <a:masterClrMapping/>
  </p:clrMapOvr>
</p:sldLayout>
</file>

<file path=ppt/slideLayouts/slideLayout171.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215" b="1"/>
            </a:lvl1pPr>
            <a:lvl2pPr marL="422041" indent="0">
              <a:buNone/>
              <a:defRPr sz="1846" b="1"/>
            </a:lvl2pPr>
            <a:lvl3pPr marL="844083" indent="0">
              <a:buNone/>
              <a:defRPr sz="1662" b="1"/>
            </a:lvl3pPr>
            <a:lvl4pPr marL="1266124" indent="0">
              <a:buNone/>
              <a:defRPr sz="1477" b="1"/>
            </a:lvl4pPr>
            <a:lvl5pPr marL="1688165" indent="0">
              <a:buNone/>
              <a:defRPr sz="1477" b="1"/>
            </a:lvl5pPr>
            <a:lvl6pPr marL="2110207" indent="0">
              <a:buNone/>
              <a:defRPr sz="1477" b="1"/>
            </a:lvl6pPr>
            <a:lvl7pPr marL="2532248" indent="0">
              <a:buNone/>
              <a:defRPr sz="1477" b="1"/>
            </a:lvl7pPr>
            <a:lvl8pPr marL="2954289" indent="0">
              <a:buNone/>
              <a:defRPr sz="1477" b="1"/>
            </a:lvl8pPr>
            <a:lvl9pPr marL="3376331" indent="0">
              <a:buNone/>
              <a:defRPr sz="1477"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57200" y="2174875"/>
            <a:ext cx="4040188" cy="3951289"/>
          </a:xfrm>
        </p:spPr>
        <p:txBody>
          <a:bodyPr/>
          <a:lstStyle>
            <a:lvl1pPr>
              <a:defRPr sz="2215"/>
            </a:lvl1pPr>
            <a:lvl2pPr>
              <a:defRPr sz="1846"/>
            </a:lvl2pPr>
            <a:lvl3pPr>
              <a:defRPr sz="1662"/>
            </a:lvl3pPr>
            <a:lvl4pPr>
              <a:defRPr sz="1477"/>
            </a:lvl4pPr>
            <a:lvl5pPr>
              <a:defRPr sz="1477"/>
            </a:lvl5pPr>
            <a:lvl6pPr>
              <a:defRPr sz="1477"/>
            </a:lvl6pPr>
            <a:lvl7pPr>
              <a:defRPr sz="1477"/>
            </a:lvl7pPr>
            <a:lvl8pPr>
              <a:defRPr sz="1477"/>
            </a:lvl8pPr>
            <a:lvl9pPr>
              <a:defRPr sz="1477"/>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4645026" y="1535113"/>
            <a:ext cx="4041775" cy="639762"/>
          </a:xfrm>
        </p:spPr>
        <p:txBody>
          <a:bodyPr anchor="b"/>
          <a:lstStyle>
            <a:lvl1pPr marL="0" indent="0">
              <a:buNone/>
              <a:defRPr sz="2215" b="1"/>
            </a:lvl1pPr>
            <a:lvl2pPr marL="422041" indent="0">
              <a:buNone/>
              <a:defRPr sz="1846" b="1"/>
            </a:lvl2pPr>
            <a:lvl3pPr marL="844083" indent="0">
              <a:buNone/>
              <a:defRPr sz="1662" b="1"/>
            </a:lvl3pPr>
            <a:lvl4pPr marL="1266124" indent="0">
              <a:buNone/>
              <a:defRPr sz="1477" b="1"/>
            </a:lvl4pPr>
            <a:lvl5pPr marL="1688165" indent="0">
              <a:buNone/>
              <a:defRPr sz="1477" b="1"/>
            </a:lvl5pPr>
            <a:lvl6pPr marL="2110207" indent="0">
              <a:buNone/>
              <a:defRPr sz="1477" b="1"/>
            </a:lvl6pPr>
            <a:lvl7pPr marL="2532248" indent="0">
              <a:buNone/>
              <a:defRPr sz="1477" b="1"/>
            </a:lvl7pPr>
            <a:lvl8pPr marL="2954289" indent="0">
              <a:buNone/>
              <a:defRPr sz="1477" b="1"/>
            </a:lvl8pPr>
            <a:lvl9pPr marL="3376331" indent="0">
              <a:buNone/>
              <a:defRPr sz="1477"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4645026" y="2174875"/>
            <a:ext cx="4041775" cy="3951289"/>
          </a:xfrm>
        </p:spPr>
        <p:txBody>
          <a:bodyPr/>
          <a:lstStyle>
            <a:lvl1pPr>
              <a:defRPr sz="2215"/>
            </a:lvl1pPr>
            <a:lvl2pPr>
              <a:defRPr sz="1846"/>
            </a:lvl2pPr>
            <a:lvl3pPr>
              <a:defRPr sz="1662"/>
            </a:lvl3pPr>
            <a:lvl4pPr>
              <a:defRPr sz="1477"/>
            </a:lvl4pPr>
            <a:lvl5pPr>
              <a:defRPr sz="1477"/>
            </a:lvl5pPr>
            <a:lvl6pPr>
              <a:defRPr sz="1477"/>
            </a:lvl6pPr>
            <a:lvl7pPr>
              <a:defRPr sz="1477"/>
            </a:lvl7pPr>
            <a:lvl8pPr>
              <a:defRPr sz="1477"/>
            </a:lvl8pPr>
            <a:lvl9pPr>
              <a:defRPr sz="1477"/>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7F42B876-EAFA-430C-9688-E5FF7B1F9D09}" type="datetime1">
              <a:rPr kumimoji="1" lang="ja-JP" altLang="en-US" smtClean="0"/>
              <a:t>2019/2/7</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0EFE74C9-D560-4AB2-943D-5F6F8D86593B}" type="slidenum">
              <a:rPr kumimoji="1" lang="ja-JP" altLang="en-US" smtClean="0"/>
              <a:t>‹#›</a:t>
            </a:fld>
            <a:endParaRPr kumimoji="1" lang="ja-JP" altLang="en-US"/>
          </a:p>
        </p:txBody>
      </p:sp>
    </p:spTree>
    <p:extLst>
      <p:ext uri="{BB962C8B-B14F-4D97-AF65-F5344CB8AC3E}">
        <p14:creationId xmlns:p14="http://schemas.microsoft.com/office/powerpoint/2010/main" val="3740437532"/>
      </p:ext>
    </p:extLst>
  </p:cSld>
  <p:clrMapOvr>
    <a:masterClrMapping/>
  </p:clrMapOvr>
</p:sldLayout>
</file>

<file path=ppt/slideLayouts/slideLayout172.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26E5D727-AE4F-4E7F-9536-8B3773CBF820}" type="datetime1">
              <a:rPr kumimoji="1" lang="ja-JP" altLang="en-US" smtClean="0"/>
              <a:t>2019/2/7</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0EFE74C9-D560-4AB2-943D-5F6F8D86593B}" type="slidenum">
              <a:rPr kumimoji="1" lang="ja-JP" altLang="en-US" smtClean="0"/>
              <a:t>‹#›</a:t>
            </a:fld>
            <a:endParaRPr kumimoji="1" lang="ja-JP" altLang="en-US"/>
          </a:p>
        </p:txBody>
      </p:sp>
    </p:spTree>
    <p:extLst>
      <p:ext uri="{BB962C8B-B14F-4D97-AF65-F5344CB8AC3E}">
        <p14:creationId xmlns:p14="http://schemas.microsoft.com/office/powerpoint/2010/main" val="2945465556"/>
      </p:ext>
    </p:extLst>
  </p:cSld>
  <p:clrMapOvr>
    <a:masterClrMapping/>
  </p:clrMapOvr>
</p:sldLayout>
</file>

<file path=ppt/slideLayouts/slideLayout173.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CE9A9AB8-30AA-4B6D-83AC-338C4A62C948}" type="datetime1">
              <a:rPr kumimoji="1" lang="ja-JP" altLang="en-US" smtClean="0"/>
              <a:t>2019/2/7</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0EFE74C9-D560-4AB2-943D-5F6F8D86593B}" type="slidenum">
              <a:rPr kumimoji="1" lang="ja-JP" altLang="en-US" smtClean="0"/>
              <a:t>‹#›</a:t>
            </a:fld>
            <a:endParaRPr kumimoji="1" lang="ja-JP" altLang="en-US"/>
          </a:p>
        </p:txBody>
      </p:sp>
    </p:spTree>
    <p:extLst>
      <p:ext uri="{BB962C8B-B14F-4D97-AF65-F5344CB8AC3E}">
        <p14:creationId xmlns:p14="http://schemas.microsoft.com/office/powerpoint/2010/main" val="2209516478"/>
      </p:ext>
    </p:extLst>
  </p:cSld>
  <p:clrMapOvr>
    <a:masterClrMapping/>
  </p:clrMapOvr>
</p:sldLayout>
</file>

<file path=ppt/slideLayouts/slideLayout174.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1"/>
            <a:ext cx="3008313" cy="1162050"/>
          </a:xfrm>
        </p:spPr>
        <p:txBody>
          <a:bodyPr anchor="b"/>
          <a:lstStyle>
            <a:lvl1pPr algn="l">
              <a:defRPr sz="1846"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575051" y="273054"/>
            <a:ext cx="5111750" cy="5853112"/>
          </a:xfrm>
        </p:spPr>
        <p:txBody>
          <a:bodyPr/>
          <a:lstStyle>
            <a:lvl1pPr>
              <a:defRPr sz="2954"/>
            </a:lvl1pPr>
            <a:lvl2pPr>
              <a:defRPr sz="2585"/>
            </a:lvl2pPr>
            <a:lvl3pPr>
              <a:defRPr sz="2215"/>
            </a:lvl3pPr>
            <a:lvl4pPr>
              <a:defRPr sz="1846"/>
            </a:lvl4pPr>
            <a:lvl5pPr>
              <a:defRPr sz="1846"/>
            </a:lvl5pPr>
            <a:lvl6pPr>
              <a:defRPr sz="1846"/>
            </a:lvl6pPr>
            <a:lvl7pPr>
              <a:defRPr sz="1846"/>
            </a:lvl7pPr>
            <a:lvl8pPr>
              <a:defRPr sz="1846"/>
            </a:lvl8pPr>
            <a:lvl9pPr>
              <a:defRPr sz="1846"/>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57200" y="1435104"/>
            <a:ext cx="3008313" cy="4691063"/>
          </a:xfrm>
        </p:spPr>
        <p:txBody>
          <a:bodyPr/>
          <a:lstStyle>
            <a:lvl1pPr marL="0" indent="0">
              <a:buNone/>
              <a:defRPr sz="1292"/>
            </a:lvl1pPr>
            <a:lvl2pPr marL="422041" indent="0">
              <a:buNone/>
              <a:defRPr sz="1108"/>
            </a:lvl2pPr>
            <a:lvl3pPr marL="844083" indent="0">
              <a:buNone/>
              <a:defRPr sz="923"/>
            </a:lvl3pPr>
            <a:lvl4pPr marL="1266124" indent="0">
              <a:buNone/>
              <a:defRPr sz="831"/>
            </a:lvl4pPr>
            <a:lvl5pPr marL="1688165" indent="0">
              <a:buNone/>
              <a:defRPr sz="831"/>
            </a:lvl5pPr>
            <a:lvl6pPr marL="2110207" indent="0">
              <a:buNone/>
              <a:defRPr sz="831"/>
            </a:lvl6pPr>
            <a:lvl7pPr marL="2532248" indent="0">
              <a:buNone/>
              <a:defRPr sz="831"/>
            </a:lvl7pPr>
            <a:lvl8pPr marL="2954289" indent="0">
              <a:buNone/>
              <a:defRPr sz="831"/>
            </a:lvl8pPr>
            <a:lvl9pPr marL="3376331" indent="0">
              <a:buNone/>
              <a:defRPr sz="831"/>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65EEED88-819A-470F-A9C1-336AAC3EF8C4}" type="datetime1">
              <a:rPr kumimoji="1" lang="ja-JP" altLang="en-US" smtClean="0"/>
              <a:t>2019/2/7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0EFE74C9-D560-4AB2-943D-5F6F8D86593B}" type="slidenum">
              <a:rPr kumimoji="1" lang="ja-JP" altLang="en-US" smtClean="0"/>
              <a:t>‹#›</a:t>
            </a:fld>
            <a:endParaRPr kumimoji="1" lang="ja-JP" altLang="en-US"/>
          </a:p>
        </p:txBody>
      </p:sp>
    </p:spTree>
    <p:extLst>
      <p:ext uri="{BB962C8B-B14F-4D97-AF65-F5344CB8AC3E}">
        <p14:creationId xmlns:p14="http://schemas.microsoft.com/office/powerpoint/2010/main" val="775657139"/>
      </p:ext>
    </p:extLst>
  </p:cSld>
  <p:clrMapOvr>
    <a:masterClrMapping/>
  </p:clrMapOvr>
</p:sldLayout>
</file>

<file path=ppt/slideLayouts/slideLayout175.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1"/>
            <a:ext cx="5486400" cy="566738"/>
          </a:xfrm>
        </p:spPr>
        <p:txBody>
          <a:bodyPr anchor="b"/>
          <a:lstStyle>
            <a:lvl1pPr algn="l">
              <a:defRPr sz="1846" b="1"/>
            </a:lvl1pPr>
          </a:lstStyle>
          <a:p>
            <a:r>
              <a:rPr kumimoji="1" lang="ja-JP" altLang="en-US"/>
              <a:t>マスター タイトルの書式設定</a:t>
            </a:r>
          </a:p>
        </p:txBody>
      </p:sp>
      <p:sp>
        <p:nvSpPr>
          <p:cNvPr id="3" name="図プレースホルダー 2"/>
          <p:cNvSpPr>
            <a:spLocks noGrp="1"/>
          </p:cNvSpPr>
          <p:nvPr>
            <p:ph type="pic" idx="1"/>
          </p:nvPr>
        </p:nvSpPr>
        <p:spPr>
          <a:xfrm>
            <a:off x="1792288" y="612778"/>
            <a:ext cx="5486400" cy="4114800"/>
          </a:xfrm>
        </p:spPr>
        <p:txBody>
          <a:bodyPr/>
          <a:lstStyle>
            <a:lvl1pPr marL="0" indent="0">
              <a:buNone/>
              <a:defRPr sz="2954"/>
            </a:lvl1pPr>
            <a:lvl2pPr marL="422041" indent="0">
              <a:buNone/>
              <a:defRPr sz="2585"/>
            </a:lvl2pPr>
            <a:lvl3pPr marL="844083" indent="0">
              <a:buNone/>
              <a:defRPr sz="2215"/>
            </a:lvl3pPr>
            <a:lvl4pPr marL="1266124" indent="0">
              <a:buNone/>
              <a:defRPr sz="1846"/>
            </a:lvl4pPr>
            <a:lvl5pPr marL="1688165" indent="0">
              <a:buNone/>
              <a:defRPr sz="1846"/>
            </a:lvl5pPr>
            <a:lvl6pPr marL="2110207" indent="0">
              <a:buNone/>
              <a:defRPr sz="1846"/>
            </a:lvl6pPr>
            <a:lvl7pPr marL="2532248" indent="0">
              <a:buNone/>
              <a:defRPr sz="1846"/>
            </a:lvl7pPr>
            <a:lvl8pPr marL="2954289" indent="0">
              <a:buNone/>
              <a:defRPr sz="1846"/>
            </a:lvl8pPr>
            <a:lvl9pPr marL="3376331" indent="0">
              <a:buNone/>
              <a:defRPr sz="1846"/>
            </a:lvl9pPr>
          </a:lstStyle>
          <a:p>
            <a:endParaRPr kumimoji="1" lang="ja-JP" altLang="en-US"/>
          </a:p>
        </p:txBody>
      </p:sp>
      <p:sp>
        <p:nvSpPr>
          <p:cNvPr id="4" name="テキスト プレースホルダー 3"/>
          <p:cNvSpPr>
            <a:spLocks noGrp="1"/>
          </p:cNvSpPr>
          <p:nvPr>
            <p:ph type="body" sz="half" idx="2"/>
          </p:nvPr>
        </p:nvSpPr>
        <p:spPr>
          <a:xfrm>
            <a:off x="1792288" y="5367339"/>
            <a:ext cx="5486400" cy="804862"/>
          </a:xfrm>
        </p:spPr>
        <p:txBody>
          <a:bodyPr/>
          <a:lstStyle>
            <a:lvl1pPr marL="0" indent="0">
              <a:buNone/>
              <a:defRPr sz="1292"/>
            </a:lvl1pPr>
            <a:lvl2pPr marL="422041" indent="0">
              <a:buNone/>
              <a:defRPr sz="1108"/>
            </a:lvl2pPr>
            <a:lvl3pPr marL="844083" indent="0">
              <a:buNone/>
              <a:defRPr sz="923"/>
            </a:lvl3pPr>
            <a:lvl4pPr marL="1266124" indent="0">
              <a:buNone/>
              <a:defRPr sz="831"/>
            </a:lvl4pPr>
            <a:lvl5pPr marL="1688165" indent="0">
              <a:buNone/>
              <a:defRPr sz="831"/>
            </a:lvl5pPr>
            <a:lvl6pPr marL="2110207" indent="0">
              <a:buNone/>
              <a:defRPr sz="831"/>
            </a:lvl6pPr>
            <a:lvl7pPr marL="2532248" indent="0">
              <a:buNone/>
              <a:defRPr sz="831"/>
            </a:lvl7pPr>
            <a:lvl8pPr marL="2954289" indent="0">
              <a:buNone/>
              <a:defRPr sz="831"/>
            </a:lvl8pPr>
            <a:lvl9pPr marL="3376331" indent="0">
              <a:buNone/>
              <a:defRPr sz="831"/>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6338BE1D-485B-4991-AD3F-57780F9140E7}" type="datetime1">
              <a:rPr kumimoji="1" lang="ja-JP" altLang="en-US" smtClean="0"/>
              <a:t>2019/2/7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0EFE74C9-D560-4AB2-943D-5F6F8D86593B}" type="slidenum">
              <a:rPr kumimoji="1" lang="ja-JP" altLang="en-US" smtClean="0"/>
              <a:t>‹#›</a:t>
            </a:fld>
            <a:endParaRPr kumimoji="1" lang="ja-JP" altLang="en-US"/>
          </a:p>
        </p:txBody>
      </p:sp>
    </p:spTree>
    <p:extLst>
      <p:ext uri="{BB962C8B-B14F-4D97-AF65-F5344CB8AC3E}">
        <p14:creationId xmlns:p14="http://schemas.microsoft.com/office/powerpoint/2010/main" val="3227353677"/>
      </p:ext>
    </p:extLst>
  </p:cSld>
  <p:clrMapOvr>
    <a:masterClrMapping/>
  </p:clrMapOvr>
</p:sldLayout>
</file>

<file path=ppt/slideLayouts/slideLayout176.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66CEACC0-049F-4217-86D2-BFD23F1BC069}" type="datetime1">
              <a:rPr kumimoji="1" lang="ja-JP" altLang="en-US" smtClean="0"/>
              <a:t>2019/2/7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EFE74C9-D560-4AB2-943D-5F6F8D86593B}" type="slidenum">
              <a:rPr kumimoji="1" lang="ja-JP" altLang="en-US" smtClean="0"/>
              <a:t>‹#›</a:t>
            </a:fld>
            <a:endParaRPr kumimoji="1" lang="ja-JP" altLang="en-US"/>
          </a:p>
        </p:txBody>
      </p:sp>
    </p:spTree>
    <p:extLst>
      <p:ext uri="{BB962C8B-B14F-4D97-AF65-F5344CB8AC3E}">
        <p14:creationId xmlns:p14="http://schemas.microsoft.com/office/powerpoint/2010/main" val="2488339947"/>
      </p:ext>
    </p:extLst>
  </p:cSld>
  <p:clrMapOvr>
    <a:masterClrMapping/>
  </p:clrMapOvr>
</p:sldLayout>
</file>

<file path=ppt/slideLayouts/slideLayout177.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42"/>
            <a:ext cx="205740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57200" y="274642"/>
            <a:ext cx="601980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5A9CCCB4-300A-4436-B471-43F60EE83F66}" type="datetime1">
              <a:rPr kumimoji="1" lang="ja-JP" altLang="en-US" smtClean="0"/>
              <a:t>2019/2/7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EFE74C9-D560-4AB2-943D-5F6F8D86593B}" type="slidenum">
              <a:rPr kumimoji="1" lang="ja-JP" altLang="en-US" smtClean="0"/>
              <a:t>‹#›</a:t>
            </a:fld>
            <a:endParaRPr kumimoji="1" lang="ja-JP" altLang="en-US"/>
          </a:p>
        </p:txBody>
      </p:sp>
    </p:spTree>
    <p:extLst>
      <p:ext uri="{BB962C8B-B14F-4D97-AF65-F5344CB8AC3E}">
        <p14:creationId xmlns:p14="http://schemas.microsoft.com/office/powerpoint/2010/main" val="141621364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3"/>
          <p:cNvSpPr>
            <a:spLocks noGrp="1"/>
          </p:cNvSpPr>
          <p:nvPr>
            <p:ph type="dt" sz="half" idx="10"/>
          </p:nvPr>
        </p:nvSpPr>
        <p:spPr/>
        <p:txBody>
          <a:bodyPr/>
          <a:lstStyle>
            <a:lvl1pPr>
              <a:defRPr/>
            </a:lvl1pPr>
          </a:lstStyle>
          <a:p>
            <a:pPr>
              <a:defRPr/>
            </a:pPr>
            <a:endParaRPr lang="en-US" altLang="ja-JP">
              <a:solidFill>
                <a:prstClr val="black">
                  <a:tint val="75000"/>
                </a:prstClr>
              </a:solidFill>
            </a:endParaRPr>
          </a:p>
        </p:txBody>
      </p:sp>
      <p:sp>
        <p:nvSpPr>
          <p:cNvPr id="3" name="フッター プレースホルダー 4"/>
          <p:cNvSpPr>
            <a:spLocks noGrp="1"/>
          </p:cNvSpPr>
          <p:nvPr>
            <p:ph type="ftr" sz="quarter" idx="11"/>
          </p:nvPr>
        </p:nvSpPr>
        <p:spPr/>
        <p:txBody>
          <a:bodyPr/>
          <a:lstStyle>
            <a:lvl1pPr>
              <a:defRPr/>
            </a:lvl1pPr>
          </a:lstStyle>
          <a:p>
            <a:pPr>
              <a:defRPr/>
            </a:pPr>
            <a:endParaRPr lang="en-US" altLang="ja-JP">
              <a:solidFill>
                <a:prstClr val="black">
                  <a:tint val="75000"/>
                </a:prstClr>
              </a:solidFill>
            </a:endParaRPr>
          </a:p>
        </p:txBody>
      </p:sp>
      <p:sp>
        <p:nvSpPr>
          <p:cNvPr id="4" name="スライド番号プレースホルダー 5"/>
          <p:cNvSpPr>
            <a:spLocks noGrp="1"/>
          </p:cNvSpPr>
          <p:nvPr>
            <p:ph type="sldNum" sz="quarter" idx="12"/>
          </p:nvPr>
        </p:nvSpPr>
        <p:spPr/>
        <p:txBody>
          <a:bodyPr/>
          <a:lstStyle>
            <a:lvl1pPr>
              <a:defRPr/>
            </a:lvl1pPr>
          </a:lstStyle>
          <a:p>
            <a:pPr>
              <a:defRPr/>
            </a:pPr>
            <a:fld id="{4C92E236-5A7B-4ECB-962E-2541361C98EB}" type="slidenum">
              <a:rPr lang="en-US" altLang="ja-JP">
                <a:solidFill>
                  <a:prstClr val="black">
                    <a:tint val="75000"/>
                  </a:prstClr>
                </a:solidFill>
              </a:rPr>
              <a:pPr>
                <a:defRPr/>
              </a:pPr>
              <a:t>‹#›</a:t>
            </a:fld>
            <a:endParaRPr lang="en-US" altLang="ja-JP">
              <a:solidFill>
                <a:prstClr val="black">
                  <a:tint val="75000"/>
                </a:prstClr>
              </a:solidFill>
            </a:endParaRPr>
          </a:p>
        </p:txBody>
      </p:sp>
    </p:spTree>
    <p:extLst>
      <p:ext uri="{BB962C8B-B14F-4D97-AF65-F5344CB8AC3E}">
        <p14:creationId xmlns:p14="http://schemas.microsoft.com/office/powerpoint/2010/main" val="68911773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a:t>マスター タイトルの書式設定</a:t>
            </a:r>
          </a:p>
        </p:txBody>
      </p:sp>
      <p:sp>
        <p:nvSpPr>
          <p:cNvPr id="3" name="コンテンツ プレースホルダー 2"/>
          <p:cNvSpPr>
            <a:spLocks noGrp="1"/>
          </p:cNvSpPr>
          <p:nvPr>
            <p:ph idx="1"/>
          </p:nvPr>
        </p:nvSpPr>
        <p:spPr>
          <a:xfrm>
            <a:off x="3575053" y="273196"/>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ー 3"/>
          <p:cNvSpPr>
            <a:spLocks noGrp="1"/>
          </p:cNvSpPr>
          <p:nvPr>
            <p:ph type="body" sz="half" idx="2"/>
          </p:nvPr>
        </p:nvSpPr>
        <p:spPr>
          <a:xfrm>
            <a:off x="457200" y="1435103"/>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日付プレースホルダー 3"/>
          <p:cNvSpPr>
            <a:spLocks noGrp="1"/>
          </p:cNvSpPr>
          <p:nvPr>
            <p:ph type="dt" sz="half" idx="10"/>
          </p:nvPr>
        </p:nvSpPr>
        <p:spPr/>
        <p:txBody>
          <a:bodyPr/>
          <a:lstStyle>
            <a:lvl1pPr>
              <a:defRPr/>
            </a:lvl1pPr>
          </a:lstStyle>
          <a:p>
            <a:pPr>
              <a:defRPr/>
            </a:pPr>
            <a:endParaRPr lang="en-US" altLang="ja-JP">
              <a:solidFill>
                <a:prstClr val="black">
                  <a:tint val="75000"/>
                </a:prstClr>
              </a:solidFill>
            </a:endParaRPr>
          </a:p>
        </p:txBody>
      </p:sp>
      <p:sp>
        <p:nvSpPr>
          <p:cNvPr id="6" name="フッター プレースホルダー 4"/>
          <p:cNvSpPr>
            <a:spLocks noGrp="1"/>
          </p:cNvSpPr>
          <p:nvPr>
            <p:ph type="ftr" sz="quarter" idx="11"/>
          </p:nvPr>
        </p:nvSpPr>
        <p:spPr/>
        <p:txBody>
          <a:bodyPr/>
          <a:lstStyle>
            <a:lvl1pPr>
              <a:defRPr/>
            </a:lvl1pPr>
          </a:lstStyle>
          <a:p>
            <a:pPr>
              <a:defRPr/>
            </a:pPr>
            <a:endParaRPr lang="en-US" altLang="ja-JP">
              <a:solidFill>
                <a:prstClr val="black">
                  <a:tint val="75000"/>
                </a:prstClr>
              </a:solidFill>
            </a:endParaRPr>
          </a:p>
        </p:txBody>
      </p:sp>
      <p:sp>
        <p:nvSpPr>
          <p:cNvPr id="7" name="スライド番号プレースホルダー 5"/>
          <p:cNvSpPr>
            <a:spLocks noGrp="1"/>
          </p:cNvSpPr>
          <p:nvPr>
            <p:ph type="sldNum" sz="quarter" idx="12"/>
          </p:nvPr>
        </p:nvSpPr>
        <p:spPr/>
        <p:txBody>
          <a:bodyPr/>
          <a:lstStyle>
            <a:lvl1pPr>
              <a:defRPr/>
            </a:lvl1pPr>
          </a:lstStyle>
          <a:p>
            <a:pPr>
              <a:defRPr/>
            </a:pPr>
            <a:fld id="{DFA0E198-E4D4-4A9C-887C-E65ACC17018A}" type="slidenum">
              <a:rPr lang="en-US" altLang="ja-JP">
                <a:solidFill>
                  <a:prstClr val="black">
                    <a:tint val="75000"/>
                  </a:prstClr>
                </a:solidFill>
              </a:rPr>
              <a:pPr>
                <a:defRPr/>
              </a:pPr>
              <a:t>‹#›</a:t>
            </a:fld>
            <a:endParaRPr lang="en-US" altLang="ja-JP">
              <a:solidFill>
                <a:prstClr val="black">
                  <a:tint val="75000"/>
                </a:prstClr>
              </a:solidFill>
            </a:endParaRPr>
          </a:p>
        </p:txBody>
      </p:sp>
    </p:spTree>
    <p:extLst>
      <p:ext uri="{BB962C8B-B14F-4D97-AF65-F5344CB8AC3E}">
        <p14:creationId xmlns:p14="http://schemas.microsoft.com/office/powerpoint/2010/main" val="28482904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804D6B79-3AEB-42FE-A736-A41F7AEA0445}" type="slidenum">
              <a:rPr lang="en-US" altLang="ja-JP"/>
              <a:pPr>
                <a:defRPr/>
              </a:pPr>
              <a:t>‹#›</a:t>
            </a:fld>
            <a:endParaRPr lang="en-US" altLang="ja-JP"/>
          </a:p>
        </p:txBody>
      </p:sp>
    </p:spTree>
    <p:extLst>
      <p:ext uri="{BB962C8B-B14F-4D97-AF65-F5344CB8AC3E}">
        <p14:creationId xmlns:p14="http://schemas.microsoft.com/office/powerpoint/2010/main" val="71470414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a:t>マスター タイトルの書式設定</a:t>
            </a:r>
          </a:p>
        </p:txBody>
      </p:sp>
      <p:sp>
        <p:nvSpPr>
          <p:cNvPr id="3" name="図プレースホルダー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日付プレースホルダー 3"/>
          <p:cNvSpPr>
            <a:spLocks noGrp="1"/>
          </p:cNvSpPr>
          <p:nvPr>
            <p:ph type="dt" sz="half" idx="10"/>
          </p:nvPr>
        </p:nvSpPr>
        <p:spPr/>
        <p:txBody>
          <a:bodyPr/>
          <a:lstStyle>
            <a:lvl1pPr>
              <a:defRPr/>
            </a:lvl1pPr>
          </a:lstStyle>
          <a:p>
            <a:pPr>
              <a:defRPr/>
            </a:pPr>
            <a:endParaRPr lang="en-US" altLang="ja-JP">
              <a:solidFill>
                <a:prstClr val="black">
                  <a:tint val="75000"/>
                </a:prstClr>
              </a:solidFill>
            </a:endParaRPr>
          </a:p>
        </p:txBody>
      </p:sp>
      <p:sp>
        <p:nvSpPr>
          <p:cNvPr id="6" name="フッター プレースホルダー 4"/>
          <p:cNvSpPr>
            <a:spLocks noGrp="1"/>
          </p:cNvSpPr>
          <p:nvPr>
            <p:ph type="ftr" sz="quarter" idx="11"/>
          </p:nvPr>
        </p:nvSpPr>
        <p:spPr/>
        <p:txBody>
          <a:bodyPr/>
          <a:lstStyle>
            <a:lvl1pPr>
              <a:defRPr/>
            </a:lvl1pPr>
          </a:lstStyle>
          <a:p>
            <a:pPr>
              <a:defRPr/>
            </a:pPr>
            <a:endParaRPr lang="en-US" altLang="ja-JP">
              <a:solidFill>
                <a:prstClr val="black">
                  <a:tint val="75000"/>
                </a:prstClr>
              </a:solidFill>
            </a:endParaRPr>
          </a:p>
        </p:txBody>
      </p:sp>
      <p:sp>
        <p:nvSpPr>
          <p:cNvPr id="7" name="スライド番号プレースホルダー 5"/>
          <p:cNvSpPr>
            <a:spLocks noGrp="1"/>
          </p:cNvSpPr>
          <p:nvPr>
            <p:ph type="sldNum" sz="quarter" idx="12"/>
          </p:nvPr>
        </p:nvSpPr>
        <p:spPr/>
        <p:txBody>
          <a:bodyPr/>
          <a:lstStyle>
            <a:lvl1pPr>
              <a:defRPr/>
            </a:lvl1pPr>
          </a:lstStyle>
          <a:p>
            <a:pPr>
              <a:defRPr/>
            </a:pPr>
            <a:fld id="{8BB4A8B1-6EED-42CF-B46F-850262C03BFC}" type="slidenum">
              <a:rPr lang="en-US" altLang="ja-JP">
                <a:solidFill>
                  <a:prstClr val="black">
                    <a:tint val="75000"/>
                  </a:prstClr>
                </a:solidFill>
              </a:rPr>
              <a:pPr>
                <a:defRPr/>
              </a:pPr>
              <a:t>‹#›</a:t>
            </a:fld>
            <a:endParaRPr lang="en-US" altLang="ja-JP">
              <a:solidFill>
                <a:prstClr val="black">
                  <a:tint val="75000"/>
                </a:prstClr>
              </a:solidFill>
            </a:endParaRPr>
          </a:p>
        </p:txBody>
      </p:sp>
    </p:spTree>
    <p:extLst>
      <p:ext uri="{BB962C8B-B14F-4D97-AF65-F5344CB8AC3E}">
        <p14:creationId xmlns:p14="http://schemas.microsoft.com/office/powerpoint/2010/main" val="426951844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10"/>
          </p:nvPr>
        </p:nvSpPr>
        <p:spPr/>
        <p:txBody>
          <a:bodyPr/>
          <a:lstStyle>
            <a:lvl1pPr>
              <a:defRPr/>
            </a:lvl1pPr>
          </a:lstStyle>
          <a:p>
            <a:pPr>
              <a:defRPr/>
            </a:pPr>
            <a:endParaRPr lang="en-US" altLang="ja-JP">
              <a:solidFill>
                <a:prstClr val="black">
                  <a:tint val="75000"/>
                </a:prstClr>
              </a:solidFill>
            </a:endParaRPr>
          </a:p>
        </p:txBody>
      </p:sp>
      <p:sp>
        <p:nvSpPr>
          <p:cNvPr id="5" name="フッター プレースホルダー 4"/>
          <p:cNvSpPr>
            <a:spLocks noGrp="1"/>
          </p:cNvSpPr>
          <p:nvPr>
            <p:ph type="ftr" sz="quarter" idx="11"/>
          </p:nvPr>
        </p:nvSpPr>
        <p:spPr/>
        <p:txBody>
          <a:bodyPr/>
          <a:lstStyle>
            <a:lvl1pPr>
              <a:defRPr/>
            </a:lvl1pPr>
          </a:lstStyle>
          <a:p>
            <a:pPr>
              <a:defRPr/>
            </a:pPr>
            <a:endParaRPr lang="en-US" altLang="ja-JP">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lvl1pPr>
              <a:defRPr/>
            </a:lvl1pPr>
          </a:lstStyle>
          <a:p>
            <a:pPr>
              <a:defRPr/>
            </a:pPr>
            <a:fld id="{BE302367-DD63-4FCE-ACFB-82AC9F65C928}" type="slidenum">
              <a:rPr lang="en-US" altLang="ja-JP">
                <a:solidFill>
                  <a:prstClr val="black">
                    <a:tint val="75000"/>
                  </a:prstClr>
                </a:solidFill>
              </a:rPr>
              <a:pPr>
                <a:defRPr/>
              </a:pPr>
              <a:t>‹#›</a:t>
            </a:fld>
            <a:endParaRPr lang="en-US" altLang="ja-JP">
              <a:solidFill>
                <a:prstClr val="black">
                  <a:tint val="75000"/>
                </a:prstClr>
              </a:solidFill>
            </a:endParaRPr>
          </a:p>
        </p:txBody>
      </p:sp>
    </p:spTree>
    <p:extLst>
      <p:ext uri="{BB962C8B-B14F-4D97-AF65-F5344CB8AC3E}">
        <p14:creationId xmlns:p14="http://schemas.microsoft.com/office/powerpoint/2010/main" val="111311855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784"/>
            <a:ext cx="2057400" cy="5851525"/>
          </a:xfrm>
        </p:spPr>
        <p:txBody>
          <a:bodyPr vert="eaVert"/>
          <a:lstStyle/>
          <a:p>
            <a:r>
              <a:rPr lang="ja-JP" altLang="en-US"/>
              <a:t>マスター タイトルの書式設定</a:t>
            </a:r>
          </a:p>
        </p:txBody>
      </p:sp>
      <p:sp>
        <p:nvSpPr>
          <p:cNvPr id="3" name="縦書きテキスト プレースホルダー 2"/>
          <p:cNvSpPr>
            <a:spLocks noGrp="1"/>
          </p:cNvSpPr>
          <p:nvPr>
            <p:ph type="body" orient="vert" idx="1"/>
          </p:nvPr>
        </p:nvSpPr>
        <p:spPr>
          <a:xfrm>
            <a:off x="457200" y="274784"/>
            <a:ext cx="6019800" cy="5851525"/>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10"/>
          </p:nvPr>
        </p:nvSpPr>
        <p:spPr/>
        <p:txBody>
          <a:bodyPr/>
          <a:lstStyle>
            <a:lvl1pPr>
              <a:defRPr/>
            </a:lvl1pPr>
          </a:lstStyle>
          <a:p>
            <a:pPr>
              <a:defRPr/>
            </a:pPr>
            <a:endParaRPr lang="en-US" altLang="ja-JP">
              <a:solidFill>
                <a:prstClr val="black">
                  <a:tint val="75000"/>
                </a:prstClr>
              </a:solidFill>
            </a:endParaRPr>
          </a:p>
        </p:txBody>
      </p:sp>
      <p:sp>
        <p:nvSpPr>
          <p:cNvPr id="5" name="フッター プレースホルダー 4"/>
          <p:cNvSpPr>
            <a:spLocks noGrp="1"/>
          </p:cNvSpPr>
          <p:nvPr>
            <p:ph type="ftr" sz="quarter" idx="11"/>
          </p:nvPr>
        </p:nvSpPr>
        <p:spPr/>
        <p:txBody>
          <a:bodyPr/>
          <a:lstStyle>
            <a:lvl1pPr>
              <a:defRPr/>
            </a:lvl1pPr>
          </a:lstStyle>
          <a:p>
            <a:pPr>
              <a:defRPr/>
            </a:pPr>
            <a:endParaRPr lang="en-US" altLang="ja-JP">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lvl1pPr>
              <a:defRPr/>
            </a:lvl1pPr>
          </a:lstStyle>
          <a:p>
            <a:pPr>
              <a:defRPr/>
            </a:pPr>
            <a:fld id="{7CDA03CC-5450-4ADD-8DA5-6D0AEF413740}" type="slidenum">
              <a:rPr lang="en-US" altLang="ja-JP">
                <a:solidFill>
                  <a:prstClr val="black">
                    <a:tint val="75000"/>
                  </a:prstClr>
                </a:solidFill>
              </a:rPr>
              <a:pPr>
                <a:defRPr/>
              </a:pPr>
              <a:t>‹#›</a:t>
            </a:fld>
            <a:endParaRPr lang="en-US" altLang="ja-JP">
              <a:solidFill>
                <a:prstClr val="black">
                  <a:tint val="75000"/>
                </a:prstClr>
              </a:solidFill>
            </a:endParaRPr>
          </a:p>
        </p:txBody>
      </p:sp>
    </p:spTree>
    <p:extLst>
      <p:ext uri="{BB962C8B-B14F-4D97-AF65-F5344CB8AC3E}">
        <p14:creationId xmlns:p14="http://schemas.microsoft.com/office/powerpoint/2010/main" val="1499267391"/>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bl">
  <p:cSld name="タイトルと表">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09600"/>
            <a:ext cx="7772400" cy="1143000"/>
          </a:xfrm>
        </p:spPr>
        <p:txBody>
          <a:bodyPr/>
          <a:lstStyle/>
          <a:p>
            <a:r>
              <a:rPr lang="ja-JP" altLang="en-US"/>
              <a:t>マスタ タイトルの書式設定</a:t>
            </a:r>
          </a:p>
        </p:txBody>
      </p:sp>
      <p:sp>
        <p:nvSpPr>
          <p:cNvPr id="3" name="表プレースホルダ 2"/>
          <p:cNvSpPr>
            <a:spLocks noGrp="1"/>
          </p:cNvSpPr>
          <p:nvPr>
            <p:ph type="tbl" idx="1"/>
          </p:nvPr>
        </p:nvSpPr>
        <p:spPr>
          <a:xfrm>
            <a:off x="685800" y="1981200"/>
            <a:ext cx="7772400" cy="4114800"/>
          </a:xfrm>
        </p:spPr>
        <p:txBody>
          <a:bodyPr rtlCol="0">
            <a:normAutofit/>
          </a:bodyPr>
          <a:lstStyle/>
          <a:p>
            <a:pPr lvl="0"/>
            <a:endParaRPr lang="ja-JP" altLang="en-US" noProof="0"/>
          </a:p>
        </p:txBody>
      </p:sp>
      <p:sp>
        <p:nvSpPr>
          <p:cNvPr id="4" name="日付プレースホルダー 3"/>
          <p:cNvSpPr>
            <a:spLocks noGrp="1"/>
          </p:cNvSpPr>
          <p:nvPr>
            <p:ph type="dt" sz="half" idx="10"/>
          </p:nvPr>
        </p:nvSpPr>
        <p:spPr/>
        <p:txBody>
          <a:bodyPr/>
          <a:lstStyle>
            <a:lvl1pPr>
              <a:defRPr/>
            </a:lvl1pPr>
          </a:lstStyle>
          <a:p>
            <a:pPr>
              <a:defRPr/>
            </a:pPr>
            <a:endParaRPr lang="en-US" altLang="ja-JP">
              <a:solidFill>
                <a:prstClr val="black">
                  <a:tint val="75000"/>
                </a:prstClr>
              </a:solidFill>
            </a:endParaRPr>
          </a:p>
        </p:txBody>
      </p:sp>
      <p:sp>
        <p:nvSpPr>
          <p:cNvPr id="5" name="フッター プレースホルダー 4"/>
          <p:cNvSpPr>
            <a:spLocks noGrp="1"/>
          </p:cNvSpPr>
          <p:nvPr>
            <p:ph type="ftr" sz="quarter" idx="11"/>
          </p:nvPr>
        </p:nvSpPr>
        <p:spPr/>
        <p:txBody>
          <a:bodyPr/>
          <a:lstStyle>
            <a:lvl1pPr>
              <a:defRPr/>
            </a:lvl1pPr>
          </a:lstStyle>
          <a:p>
            <a:pPr>
              <a:defRPr/>
            </a:pPr>
            <a:endParaRPr lang="en-US" altLang="ja-JP">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lvl1pPr>
              <a:defRPr/>
            </a:lvl1pPr>
          </a:lstStyle>
          <a:p>
            <a:pPr>
              <a:defRPr/>
            </a:pPr>
            <a:fld id="{B33C8584-31C1-489E-952D-FD766FC4990D}" type="slidenum">
              <a:rPr lang="en-US" altLang="ja-JP">
                <a:solidFill>
                  <a:prstClr val="black">
                    <a:tint val="75000"/>
                  </a:prstClr>
                </a:solidFill>
              </a:rPr>
              <a:pPr>
                <a:defRPr/>
              </a:pPr>
              <a:t>‹#›</a:t>
            </a:fld>
            <a:endParaRPr lang="en-US" altLang="ja-JP">
              <a:solidFill>
                <a:prstClr val="black">
                  <a:tint val="75000"/>
                </a:prstClr>
              </a:solidFill>
            </a:endParaRPr>
          </a:p>
        </p:txBody>
      </p:sp>
    </p:spTree>
    <p:extLst>
      <p:ext uri="{BB962C8B-B14F-4D97-AF65-F5344CB8AC3E}">
        <p14:creationId xmlns:p14="http://schemas.microsoft.com/office/powerpoint/2010/main" val="1301364191"/>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710"/>
            <a:ext cx="7772400" cy="1470025"/>
          </a:xfrm>
        </p:spPr>
        <p:txBody>
          <a:bodyPr/>
          <a:lstStyle/>
          <a:p>
            <a:r>
              <a:rPr lang="ja-JP" altLang="en-US"/>
              <a:t>マスタ タイトルの書式設定</a:t>
            </a:r>
          </a:p>
        </p:txBody>
      </p:sp>
      <p:sp>
        <p:nvSpPr>
          <p:cNvPr id="3" name="サブタイトル 2"/>
          <p:cNvSpPr>
            <a:spLocks noGrp="1"/>
          </p:cNvSpPr>
          <p:nvPr>
            <p:ph type="subTitle" idx="1"/>
          </p:nvPr>
        </p:nvSpPr>
        <p:spPr>
          <a:xfrm>
            <a:off x="1371600" y="3886204"/>
            <a:ext cx="6400800" cy="1752600"/>
          </a:xfrm>
        </p:spPr>
        <p:txBody>
          <a:bodyPr/>
          <a:lstStyle>
            <a:lvl1pPr marL="0" indent="0" algn="ctr">
              <a:buNone/>
              <a:defRPr/>
            </a:lvl1pPr>
            <a:lvl2pPr marL="456883" indent="0" algn="ctr">
              <a:buNone/>
              <a:defRPr/>
            </a:lvl2pPr>
            <a:lvl3pPr marL="913765" indent="0" algn="ctr">
              <a:buNone/>
              <a:defRPr/>
            </a:lvl3pPr>
            <a:lvl4pPr marL="1370647" indent="0" algn="ctr">
              <a:buNone/>
              <a:defRPr/>
            </a:lvl4pPr>
            <a:lvl5pPr marL="1827532" indent="0" algn="ctr">
              <a:buNone/>
              <a:defRPr/>
            </a:lvl5pPr>
            <a:lvl6pPr marL="2284413" indent="0" algn="ctr">
              <a:buNone/>
              <a:defRPr/>
            </a:lvl6pPr>
            <a:lvl7pPr marL="2741295" indent="0" algn="ctr">
              <a:buNone/>
              <a:defRPr/>
            </a:lvl7pPr>
            <a:lvl8pPr marL="3198178" indent="0" algn="ctr">
              <a:buNone/>
              <a:defRPr/>
            </a:lvl8pPr>
            <a:lvl9pPr marL="3655064" indent="0" algn="ctr">
              <a:buNone/>
              <a:defRPr/>
            </a:lvl9pPr>
          </a:lstStyle>
          <a:p>
            <a:r>
              <a:rPr lang="ja-JP" altLang="en-US"/>
              <a:t>マスタ サブタイトルの書式設定</a:t>
            </a:r>
          </a:p>
        </p:txBody>
      </p:sp>
      <p:sp>
        <p:nvSpPr>
          <p:cNvPr id="4" name="Rectangle 4"/>
          <p:cNvSpPr>
            <a:spLocks noGrp="1" noChangeArrowheads="1"/>
          </p:cNvSpPr>
          <p:nvPr>
            <p:ph type="dt" sz="half" idx="10"/>
          </p:nvPr>
        </p:nvSpPr>
        <p:spPr/>
        <p:txBody>
          <a:bodyPr/>
          <a:lstStyle>
            <a:lvl1pPr fontAlgn="auto">
              <a:spcBef>
                <a:spcPts val="0"/>
              </a:spcBef>
              <a:spcAft>
                <a:spcPts val="0"/>
              </a:spcAft>
              <a:defRPr/>
            </a:lvl1pPr>
          </a:lstStyle>
          <a:p>
            <a:pPr>
              <a:defRPr/>
            </a:pPr>
            <a:endParaRPr lang="en-US" altLang="ja-JP"/>
          </a:p>
        </p:txBody>
      </p:sp>
      <p:sp>
        <p:nvSpPr>
          <p:cNvPr id="5" name="Rectangle 5"/>
          <p:cNvSpPr>
            <a:spLocks noGrp="1" noChangeArrowheads="1"/>
          </p:cNvSpPr>
          <p:nvPr>
            <p:ph type="ftr" sz="quarter" idx="11"/>
          </p:nvPr>
        </p:nvSpPr>
        <p:spPr/>
        <p:txBody>
          <a:bodyPr/>
          <a:lstStyle>
            <a:lvl1pPr fontAlgn="auto">
              <a:spcBef>
                <a:spcPts val="0"/>
              </a:spcBef>
              <a:spcAft>
                <a:spcPts val="0"/>
              </a:spcAft>
              <a:defRPr/>
            </a:lvl1pPr>
          </a:lstStyle>
          <a:p>
            <a:pPr>
              <a:defRPr/>
            </a:pPr>
            <a:endParaRPr lang="en-US" altLang="ja-JP"/>
          </a:p>
        </p:txBody>
      </p:sp>
      <p:sp>
        <p:nvSpPr>
          <p:cNvPr id="6" name="Rectangle 6"/>
          <p:cNvSpPr>
            <a:spLocks noGrp="1" noChangeArrowheads="1"/>
          </p:cNvSpPr>
          <p:nvPr>
            <p:ph type="sldNum" sz="quarter" idx="12"/>
          </p:nvPr>
        </p:nvSpPr>
        <p:spPr/>
        <p:txBody>
          <a:bodyPr/>
          <a:lstStyle>
            <a:lvl1pPr fontAlgn="auto">
              <a:spcBef>
                <a:spcPts val="0"/>
              </a:spcBef>
              <a:spcAft>
                <a:spcPts val="0"/>
              </a:spcAft>
              <a:defRPr/>
            </a:lvl1pPr>
          </a:lstStyle>
          <a:p>
            <a:pPr>
              <a:defRPr/>
            </a:pPr>
            <a:fld id="{FB2B549C-D3F4-43EB-85A4-AC723E4F4910}" type="slidenum">
              <a:rPr lang="en-US" altLang="ja-JP"/>
              <a:pPr>
                <a:defRPr/>
              </a:pPr>
              <a:t>‹#›</a:t>
            </a:fld>
            <a:endParaRPr lang="en-US" altLang="ja-JP"/>
          </a:p>
        </p:txBody>
      </p:sp>
    </p:spTree>
    <p:extLst>
      <p:ext uri="{BB962C8B-B14F-4D97-AF65-F5344CB8AC3E}">
        <p14:creationId xmlns:p14="http://schemas.microsoft.com/office/powerpoint/2010/main" val="3635926328"/>
      </p:ext>
    </p:extLst>
  </p:cSld>
  <p:clrMapOvr>
    <a:masterClrMapping/>
  </p:clrMapOvr>
  <p:transition spd="med"/>
</p:sldLayout>
</file>

<file path=ppt/slideLayouts/slideLayout25.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p:txBody>
          <a:bodyPr/>
          <a:lstStyle>
            <a:lvl1pPr fontAlgn="auto">
              <a:spcBef>
                <a:spcPts val="0"/>
              </a:spcBef>
              <a:spcAft>
                <a:spcPts val="0"/>
              </a:spcAft>
              <a:defRPr/>
            </a:lvl1pPr>
          </a:lstStyle>
          <a:p>
            <a:pPr>
              <a:defRPr/>
            </a:pPr>
            <a:endParaRPr lang="en-US" altLang="ja-JP"/>
          </a:p>
        </p:txBody>
      </p:sp>
      <p:sp>
        <p:nvSpPr>
          <p:cNvPr id="5" name="Rectangle 5"/>
          <p:cNvSpPr>
            <a:spLocks noGrp="1" noChangeArrowheads="1"/>
          </p:cNvSpPr>
          <p:nvPr>
            <p:ph type="ftr" sz="quarter" idx="11"/>
          </p:nvPr>
        </p:nvSpPr>
        <p:spPr/>
        <p:txBody>
          <a:bodyPr/>
          <a:lstStyle>
            <a:lvl1pPr fontAlgn="auto">
              <a:spcBef>
                <a:spcPts val="0"/>
              </a:spcBef>
              <a:spcAft>
                <a:spcPts val="0"/>
              </a:spcAft>
              <a:defRPr/>
            </a:lvl1pPr>
          </a:lstStyle>
          <a:p>
            <a:pPr>
              <a:defRPr/>
            </a:pPr>
            <a:endParaRPr lang="en-US" altLang="ja-JP"/>
          </a:p>
        </p:txBody>
      </p:sp>
      <p:sp>
        <p:nvSpPr>
          <p:cNvPr id="6" name="Rectangle 6"/>
          <p:cNvSpPr>
            <a:spLocks noGrp="1" noChangeArrowheads="1"/>
          </p:cNvSpPr>
          <p:nvPr>
            <p:ph type="sldNum" sz="quarter" idx="12"/>
          </p:nvPr>
        </p:nvSpPr>
        <p:spPr/>
        <p:txBody>
          <a:bodyPr/>
          <a:lstStyle>
            <a:lvl1pPr fontAlgn="auto">
              <a:spcBef>
                <a:spcPts val="0"/>
              </a:spcBef>
              <a:spcAft>
                <a:spcPts val="0"/>
              </a:spcAft>
              <a:defRPr/>
            </a:lvl1pPr>
          </a:lstStyle>
          <a:p>
            <a:pPr>
              <a:defRPr/>
            </a:pPr>
            <a:fld id="{DABBE7ED-3829-451C-A3AF-EA8BDBB44496}" type="slidenum">
              <a:rPr lang="en-US" altLang="ja-JP"/>
              <a:pPr>
                <a:defRPr/>
              </a:pPr>
              <a:t>‹#›</a:t>
            </a:fld>
            <a:endParaRPr lang="en-US" altLang="ja-JP"/>
          </a:p>
        </p:txBody>
      </p:sp>
    </p:spTree>
    <p:extLst>
      <p:ext uri="{BB962C8B-B14F-4D97-AF65-F5344CB8AC3E}">
        <p14:creationId xmlns:p14="http://schemas.microsoft.com/office/powerpoint/2010/main" val="465639321"/>
      </p:ext>
    </p:extLst>
  </p:cSld>
  <p:clrMapOvr>
    <a:masterClrMapping/>
  </p:clrMapOvr>
  <p:transition spd="med"/>
</p:sldLayout>
</file>

<file path=ppt/slideLayouts/slideLayout26.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7185"/>
            <a:ext cx="7772400" cy="1362075"/>
          </a:xfrm>
        </p:spPr>
        <p:txBody>
          <a:bodyPr anchor="t"/>
          <a:lstStyle>
            <a:lvl1pPr algn="l">
              <a:defRPr sz="4000" b="1" cap="all"/>
            </a:lvl1pPr>
          </a:lstStyle>
          <a:p>
            <a:r>
              <a:rPr lang="ja-JP" altLang="en-US"/>
              <a:t>マスタ タイトルの書式設定</a:t>
            </a:r>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lvl1pPr>
            <a:lvl2pPr marL="456883" indent="0">
              <a:buNone/>
              <a:defRPr sz="1800"/>
            </a:lvl2pPr>
            <a:lvl3pPr marL="913765" indent="0">
              <a:buNone/>
              <a:defRPr sz="1600"/>
            </a:lvl3pPr>
            <a:lvl4pPr marL="1370647" indent="0">
              <a:buNone/>
              <a:defRPr sz="1400"/>
            </a:lvl4pPr>
            <a:lvl5pPr marL="1827532" indent="0">
              <a:buNone/>
              <a:defRPr sz="1400"/>
            </a:lvl5pPr>
            <a:lvl6pPr marL="2284413" indent="0">
              <a:buNone/>
              <a:defRPr sz="1400"/>
            </a:lvl6pPr>
            <a:lvl7pPr marL="2741295" indent="0">
              <a:buNone/>
              <a:defRPr sz="1400"/>
            </a:lvl7pPr>
            <a:lvl8pPr marL="3198178" indent="0">
              <a:buNone/>
              <a:defRPr sz="1400"/>
            </a:lvl8pPr>
            <a:lvl9pPr marL="3655064" indent="0">
              <a:buNone/>
              <a:defRPr sz="1400"/>
            </a:lvl9pPr>
          </a:lstStyle>
          <a:p>
            <a:pPr lvl="0"/>
            <a:r>
              <a:rPr lang="ja-JP" altLang="en-US"/>
              <a:t>マスタ テキストの書式設定</a:t>
            </a:r>
          </a:p>
        </p:txBody>
      </p:sp>
      <p:sp>
        <p:nvSpPr>
          <p:cNvPr id="4" name="Rectangle 4"/>
          <p:cNvSpPr>
            <a:spLocks noGrp="1" noChangeArrowheads="1"/>
          </p:cNvSpPr>
          <p:nvPr>
            <p:ph type="dt" sz="half" idx="10"/>
          </p:nvPr>
        </p:nvSpPr>
        <p:spPr/>
        <p:txBody>
          <a:bodyPr/>
          <a:lstStyle>
            <a:lvl1pPr fontAlgn="auto">
              <a:spcBef>
                <a:spcPts val="0"/>
              </a:spcBef>
              <a:spcAft>
                <a:spcPts val="0"/>
              </a:spcAft>
              <a:defRPr/>
            </a:lvl1pPr>
          </a:lstStyle>
          <a:p>
            <a:pPr>
              <a:defRPr/>
            </a:pPr>
            <a:endParaRPr lang="en-US" altLang="ja-JP"/>
          </a:p>
        </p:txBody>
      </p:sp>
      <p:sp>
        <p:nvSpPr>
          <p:cNvPr id="5" name="Rectangle 5"/>
          <p:cNvSpPr>
            <a:spLocks noGrp="1" noChangeArrowheads="1"/>
          </p:cNvSpPr>
          <p:nvPr>
            <p:ph type="ftr" sz="quarter" idx="11"/>
          </p:nvPr>
        </p:nvSpPr>
        <p:spPr/>
        <p:txBody>
          <a:bodyPr/>
          <a:lstStyle>
            <a:lvl1pPr fontAlgn="auto">
              <a:spcBef>
                <a:spcPts val="0"/>
              </a:spcBef>
              <a:spcAft>
                <a:spcPts val="0"/>
              </a:spcAft>
              <a:defRPr/>
            </a:lvl1pPr>
          </a:lstStyle>
          <a:p>
            <a:pPr>
              <a:defRPr/>
            </a:pPr>
            <a:endParaRPr lang="en-US" altLang="ja-JP"/>
          </a:p>
        </p:txBody>
      </p:sp>
      <p:sp>
        <p:nvSpPr>
          <p:cNvPr id="6" name="Rectangle 6"/>
          <p:cNvSpPr>
            <a:spLocks noGrp="1" noChangeArrowheads="1"/>
          </p:cNvSpPr>
          <p:nvPr>
            <p:ph type="sldNum" sz="quarter" idx="12"/>
          </p:nvPr>
        </p:nvSpPr>
        <p:spPr/>
        <p:txBody>
          <a:bodyPr/>
          <a:lstStyle>
            <a:lvl1pPr fontAlgn="auto">
              <a:spcBef>
                <a:spcPts val="0"/>
              </a:spcBef>
              <a:spcAft>
                <a:spcPts val="0"/>
              </a:spcAft>
              <a:defRPr/>
            </a:lvl1pPr>
          </a:lstStyle>
          <a:p>
            <a:pPr>
              <a:defRPr/>
            </a:pPr>
            <a:fld id="{73E5B78B-AEAF-42A4-942F-1E83DC7A6BB1}" type="slidenum">
              <a:rPr lang="en-US" altLang="ja-JP"/>
              <a:pPr>
                <a:defRPr/>
              </a:pPr>
              <a:t>‹#›</a:t>
            </a:fld>
            <a:endParaRPr lang="en-US" altLang="ja-JP"/>
          </a:p>
        </p:txBody>
      </p:sp>
    </p:spTree>
    <p:extLst>
      <p:ext uri="{BB962C8B-B14F-4D97-AF65-F5344CB8AC3E}">
        <p14:creationId xmlns:p14="http://schemas.microsoft.com/office/powerpoint/2010/main" val="4259049981"/>
      </p:ext>
    </p:extLst>
  </p:cSld>
  <p:clrMapOvr>
    <a:masterClrMapping/>
  </p:clrMapOvr>
  <p:transition spd="med"/>
</p:sldLayout>
</file>

<file path=ppt/slideLayouts/slideLayout27.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sz="half" idx="1"/>
          </p:nvPr>
        </p:nvSpPr>
        <p:spPr>
          <a:xfrm>
            <a:off x="457200" y="1600207"/>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4648200" y="1600207"/>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4"/>
          <p:cNvSpPr>
            <a:spLocks noGrp="1" noChangeArrowheads="1"/>
          </p:cNvSpPr>
          <p:nvPr>
            <p:ph type="dt" sz="half" idx="10"/>
          </p:nvPr>
        </p:nvSpPr>
        <p:spPr/>
        <p:txBody>
          <a:bodyPr/>
          <a:lstStyle>
            <a:lvl1pPr fontAlgn="auto">
              <a:spcBef>
                <a:spcPts val="0"/>
              </a:spcBef>
              <a:spcAft>
                <a:spcPts val="0"/>
              </a:spcAft>
              <a:defRPr/>
            </a:lvl1pPr>
          </a:lstStyle>
          <a:p>
            <a:pPr>
              <a:defRPr/>
            </a:pPr>
            <a:endParaRPr lang="en-US" altLang="ja-JP"/>
          </a:p>
        </p:txBody>
      </p:sp>
      <p:sp>
        <p:nvSpPr>
          <p:cNvPr id="6" name="Rectangle 5"/>
          <p:cNvSpPr>
            <a:spLocks noGrp="1" noChangeArrowheads="1"/>
          </p:cNvSpPr>
          <p:nvPr>
            <p:ph type="ftr" sz="quarter" idx="11"/>
          </p:nvPr>
        </p:nvSpPr>
        <p:spPr/>
        <p:txBody>
          <a:bodyPr/>
          <a:lstStyle>
            <a:lvl1pPr fontAlgn="auto">
              <a:spcBef>
                <a:spcPts val="0"/>
              </a:spcBef>
              <a:spcAft>
                <a:spcPts val="0"/>
              </a:spcAft>
              <a:defRPr/>
            </a:lvl1pPr>
          </a:lstStyle>
          <a:p>
            <a:pPr>
              <a:defRPr/>
            </a:pPr>
            <a:endParaRPr lang="en-US" altLang="ja-JP"/>
          </a:p>
        </p:txBody>
      </p:sp>
      <p:sp>
        <p:nvSpPr>
          <p:cNvPr id="7" name="Rectangle 6"/>
          <p:cNvSpPr>
            <a:spLocks noGrp="1" noChangeArrowheads="1"/>
          </p:cNvSpPr>
          <p:nvPr>
            <p:ph type="sldNum" sz="quarter" idx="12"/>
          </p:nvPr>
        </p:nvSpPr>
        <p:spPr/>
        <p:txBody>
          <a:bodyPr/>
          <a:lstStyle>
            <a:lvl1pPr fontAlgn="auto">
              <a:spcBef>
                <a:spcPts val="0"/>
              </a:spcBef>
              <a:spcAft>
                <a:spcPts val="0"/>
              </a:spcAft>
              <a:defRPr/>
            </a:lvl1pPr>
          </a:lstStyle>
          <a:p>
            <a:pPr>
              <a:defRPr/>
            </a:pPr>
            <a:fld id="{AAEAC376-75CA-4C3C-A446-C970EE643369}" type="slidenum">
              <a:rPr lang="en-US" altLang="ja-JP"/>
              <a:pPr>
                <a:defRPr/>
              </a:pPr>
              <a:t>‹#›</a:t>
            </a:fld>
            <a:endParaRPr lang="en-US" altLang="ja-JP"/>
          </a:p>
        </p:txBody>
      </p:sp>
    </p:spTree>
    <p:extLst>
      <p:ext uri="{BB962C8B-B14F-4D97-AF65-F5344CB8AC3E}">
        <p14:creationId xmlns:p14="http://schemas.microsoft.com/office/powerpoint/2010/main" val="2582217339"/>
      </p:ext>
    </p:extLst>
  </p:cSld>
  <p:clrMapOvr>
    <a:masterClrMapping/>
  </p:clrMapOvr>
  <p:transition spd="med"/>
</p:sldLayout>
</file>

<file path=ppt/slideLayouts/slideLayout28.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a:t>マスタ タイトルの書式設定</a:t>
            </a:r>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6883" indent="0">
              <a:buNone/>
              <a:defRPr sz="2000" b="1"/>
            </a:lvl2pPr>
            <a:lvl3pPr marL="913765" indent="0">
              <a:buNone/>
              <a:defRPr sz="1800" b="1"/>
            </a:lvl3pPr>
            <a:lvl4pPr marL="1370647" indent="0">
              <a:buNone/>
              <a:defRPr sz="1600" b="1"/>
            </a:lvl4pPr>
            <a:lvl5pPr marL="1827532" indent="0">
              <a:buNone/>
              <a:defRPr sz="1600" b="1"/>
            </a:lvl5pPr>
            <a:lvl6pPr marL="2284413" indent="0">
              <a:buNone/>
              <a:defRPr sz="1600" b="1"/>
            </a:lvl6pPr>
            <a:lvl7pPr marL="2741295" indent="0">
              <a:buNone/>
              <a:defRPr sz="1600" b="1"/>
            </a:lvl7pPr>
            <a:lvl8pPr marL="3198178" indent="0">
              <a:buNone/>
              <a:defRPr sz="1600" b="1"/>
            </a:lvl8pPr>
            <a:lvl9pPr marL="3655064" indent="0">
              <a:buNone/>
              <a:defRPr sz="1600" b="1"/>
            </a:lvl9pPr>
          </a:lstStyle>
          <a:p>
            <a:pPr lvl="0"/>
            <a:r>
              <a:rPr lang="ja-JP" altLang="en-US"/>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 4"/>
          <p:cNvSpPr>
            <a:spLocks noGrp="1"/>
          </p:cNvSpPr>
          <p:nvPr>
            <p:ph type="body" sz="quarter" idx="3"/>
          </p:nvPr>
        </p:nvSpPr>
        <p:spPr>
          <a:xfrm>
            <a:off x="4645029" y="1535113"/>
            <a:ext cx="4041775" cy="639762"/>
          </a:xfrm>
        </p:spPr>
        <p:txBody>
          <a:bodyPr anchor="b"/>
          <a:lstStyle>
            <a:lvl1pPr marL="0" indent="0">
              <a:buNone/>
              <a:defRPr sz="2400" b="1"/>
            </a:lvl1pPr>
            <a:lvl2pPr marL="456883" indent="0">
              <a:buNone/>
              <a:defRPr sz="2000" b="1"/>
            </a:lvl2pPr>
            <a:lvl3pPr marL="913765" indent="0">
              <a:buNone/>
              <a:defRPr sz="1800" b="1"/>
            </a:lvl3pPr>
            <a:lvl4pPr marL="1370647" indent="0">
              <a:buNone/>
              <a:defRPr sz="1600" b="1"/>
            </a:lvl4pPr>
            <a:lvl5pPr marL="1827532" indent="0">
              <a:buNone/>
              <a:defRPr sz="1600" b="1"/>
            </a:lvl5pPr>
            <a:lvl6pPr marL="2284413" indent="0">
              <a:buNone/>
              <a:defRPr sz="1600" b="1"/>
            </a:lvl6pPr>
            <a:lvl7pPr marL="2741295" indent="0">
              <a:buNone/>
              <a:defRPr sz="1600" b="1"/>
            </a:lvl7pPr>
            <a:lvl8pPr marL="3198178" indent="0">
              <a:buNone/>
              <a:defRPr sz="1600" b="1"/>
            </a:lvl8pPr>
            <a:lvl9pPr marL="3655064" indent="0">
              <a:buNone/>
              <a:defRPr sz="1600" b="1"/>
            </a:lvl9pPr>
          </a:lstStyle>
          <a:p>
            <a:pPr lvl="0"/>
            <a:r>
              <a:rPr lang="ja-JP" altLang="en-US"/>
              <a:t>マスタ テキストの書式設定</a:t>
            </a:r>
          </a:p>
        </p:txBody>
      </p:sp>
      <p:sp>
        <p:nvSpPr>
          <p:cNvPr id="6" name="コンテンツ プレースホルダ 5"/>
          <p:cNvSpPr>
            <a:spLocks noGrp="1"/>
          </p:cNvSpPr>
          <p:nvPr>
            <p:ph sz="quarter" idx="4"/>
          </p:nvPr>
        </p:nvSpPr>
        <p:spPr>
          <a:xfrm>
            <a:off x="4645029"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Rectangle 4"/>
          <p:cNvSpPr>
            <a:spLocks noGrp="1" noChangeArrowheads="1"/>
          </p:cNvSpPr>
          <p:nvPr>
            <p:ph type="dt" sz="half" idx="10"/>
          </p:nvPr>
        </p:nvSpPr>
        <p:spPr/>
        <p:txBody>
          <a:bodyPr/>
          <a:lstStyle>
            <a:lvl1pPr fontAlgn="auto">
              <a:spcBef>
                <a:spcPts val="0"/>
              </a:spcBef>
              <a:spcAft>
                <a:spcPts val="0"/>
              </a:spcAft>
              <a:defRPr/>
            </a:lvl1pPr>
          </a:lstStyle>
          <a:p>
            <a:pPr>
              <a:defRPr/>
            </a:pPr>
            <a:endParaRPr lang="en-US" altLang="ja-JP"/>
          </a:p>
        </p:txBody>
      </p:sp>
      <p:sp>
        <p:nvSpPr>
          <p:cNvPr id="8" name="Rectangle 5"/>
          <p:cNvSpPr>
            <a:spLocks noGrp="1" noChangeArrowheads="1"/>
          </p:cNvSpPr>
          <p:nvPr>
            <p:ph type="ftr" sz="quarter" idx="11"/>
          </p:nvPr>
        </p:nvSpPr>
        <p:spPr/>
        <p:txBody>
          <a:bodyPr/>
          <a:lstStyle>
            <a:lvl1pPr fontAlgn="auto">
              <a:spcBef>
                <a:spcPts val="0"/>
              </a:spcBef>
              <a:spcAft>
                <a:spcPts val="0"/>
              </a:spcAft>
              <a:defRPr/>
            </a:lvl1pPr>
          </a:lstStyle>
          <a:p>
            <a:pPr>
              <a:defRPr/>
            </a:pPr>
            <a:endParaRPr lang="en-US" altLang="ja-JP"/>
          </a:p>
        </p:txBody>
      </p:sp>
      <p:sp>
        <p:nvSpPr>
          <p:cNvPr id="9" name="Rectangle 6"/>
          <p:cNvSpPr>
            <a:spLocks noGrp="1" noChangeArrowheads="1"/>
          </p:cNvSpPr>
          <p:nvPr>
            <p:ph type="sldNum" sz="quarter" idx="12"/>
          </p:nvPr>
        </p:nvSpPr>
        <p:spPr/>
        <p:txBody>
          <a:bodyPr/>
          <a:lstStyle>
            <a:lvl1pPr fontAlgn="auto">
              <a:spcBef>
                <a:spcPts val="0"/>
              </a:spcBef>
              <a:spcAft>
                <a:spcPts val="0"/>
              </a:spcAft>
              <a:defRPr/>
            </a:lvl1pPr>
          </a:lstStyle>
          <a:p>
            <a:pPr>
              <a:defRPr/>
            </a:pPr>
            <a:fld id="{F6A3D32E-D9F3-477C-9022-CD09CBDB1037}" type="slidenum">
              <a:rPr lang="en-US" altLang="ja-JP"/>
              <a:pPr>
                <a:defRPr/>
              </a:pPr>
              <a:t>‹#›</a:t>
            </a:fld>
            <a:endParaRPr lang="en-US" altLang="ja-JP"/>
          </a:p>
        </p:txBody>
      </p:sp>
    </p:spTree>
    <p:extLst>
      <p:ext uri="{BB962C8B-B14F-4D97-AF65-F5344CB8AC3E}">
        <p14:creationId xmlns:p14="http://schemas.microsoft.com/office/powerpoint/2010/main" val="798787"/>
      </p:ext>
    </p:extLst>
  </p:cSld>
  <p:clrMapOvr>
    <a:masterClrMapping/>
  </p:clrMapOvr>
  <p:transition spd="med"/>
</p:sldLayout>
</file>

<file path=ppt/slideLayouts/slideLayout29.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Rectangle 4"/>
          <p:cNvSpPr>
            <a:spLocks noGrp="1" noChangeArrowheads="1"/>
          </p:cNvSpPr>
          <p:nvPr>
            <p:ph type="dt" sz="half" idx="10"/>
          </p:nvPr>
        </p:nvSpPr>
        <p:spPr/>
        <p:txBody>
          <a:bodyPr/>
          <a:lstStyle>
            <a:lvl1pPr fontAlgn="auto">
              <a:spcBef>
                <a:spcPts val="0"/>
              </a:spcBef>
              <a:spcAft>
                <a:spcPts val="0"/>
              </a:spcAft>
              <a:defRPr/>
            </a:lvl1pPr>
          </a:lstStyle>
          <a:p>
            <a:pPr>
              <a:defRPr/>
            </a:pPr>
            <a:endParaRPr lang="en-US" altLang="ja-JP"/>
          </a:p>
        </p:txBody>
      </p:sp>
      <p:sp>
        <p:nvSpPr>
          <p:cNvPr id="4" name="Rectangle 5"/>
          <p:cNvSpPr>
            <a:spLocks noGrp="1" noChangeArrowheads="1"/>
          </p:cNvSpPr>
          <p:nvPr>
            <p:ph type="ftr" sz="quarter" idx="11"/>
          </p:nvPr>
        </p:nvSpPr>
        <p:spPr/>
        <p:txBody>
          <a:bodyPr/>
          <a:lstStyle>
            <a:lvl1pPr fontAlgn="auto">
              <a:spcBef>
                <a:spcPts val="0"/>
              </a:spcBef>
              <a:spcAft>
                <a:spcPts val="0"/>
              </a:spcAft>
              <a:defRPr/>
            </a:lvl1pPr>
          </a:lstStyle>
          <a:p>
            <a:pPr>
              <a:defRPr/>
            </a:pPr>
            <a:endParaRPr lang="en-US" altLang="ja-JP"/>
          </a:p>
        </p:txBody>
      </p:sp>
      <p:sp>
        <p:nvSpPr>
          <p:cNvPr id="5" name="Rectangle 6"/>
          <p:cNvSpPr>
            <a:spLocks noGrp="1" noChangeArrowheads="1"/>
          </p:cNvSpPr>
          <p:nvPr>
            <p:ph type="sldNum" sz="quarter" idx="12"/>
          </p:nvPr>
        </p:nvSpPr>
        <p:spPr/>
        <p:txBody>
          <a:bodyPr/>
          <a:lstStyle>
            <a:lvl1pPr fontAlgn="auto">
              <a:spcBef>
                <a:spcPts val="0"/>
              </a:spcBef>
              <a:spcAft>
                <a:spcPts val="0"/>
              </a:spcAft>
              <a:defRPr/>
            </a:lvl1pPr>
          </a:lstStyle>
          <a:p>
            <a:pPr>
              <a:defRPr/>
            </a:pPr>
            <a:fld id="{E272F4D6-A241-4B18-A3E3-19914EF8114A}" type="slidenum">
              <a:rPr lang="en-US" altLang="ja-JP"/>
              <a:pPr>
                <a:defRPr/>
              </a:pPr>
              <a:t>‹#›</a:t>
            </a:fld>
            <a:endParaRPr lang="en-US" altLang="ja-JP"/>
          </a:p>
        </p:txBody>
      </p:sp>
    </p:spTree>
    <p:extLst>
      <p:ext uri="{BB962C8B-B14F-4D97-AF65-F5344CB8AC3E}">
        <p14:creationId xmlns:p14="http://schemas.microsoft.com/office/powerpoint/2010/main" val="832974421"/>
      </p:ext>
    </p:extLst>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7022"/>
            <a:ext cx="7772400" cy="1362075"/>
          </a:xfrm>
        </p:spPr>
        <p:txBody>
          <a:bodyPr anchor="t"/>
          <a:lstStyle>
            <a:lvl1pPr algn="l">
              <a:defRPr sz="4000" b="1" cap="all"/>
            </a:lvl1pPr>
          </a:lstStyle>
          <a:p>
            <a:r>
              <a:rPr lang="ja-JP" altLang="en-US"/>
              <a:t>マスタ タイトルの書式設定</a:t>
            </a:r>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 テキストの書式設定</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CC9AFF3B-8AB2-4C15-B6CA-167BE0C75E5E}" type="slidenum">
              <a:rPr lang="en-US" altLang="ja-JP"/>
              <a:pPr>
                <a:defRPr/>
              </a:pPr>
              <a:t>‹#›</a:t>
            </a:fld>
            <a:endParaRPr lang="en-US" altLang="ja-JP"/>
          </a:p>
        </p:txBody>
      </p:sp>
    </p:spTree>
    <p:extLst>
      <p:ext uri="{BB962C8B-B14F-4D97-AF65-F5344CB8AC3E}">
        <p14:creationId xmlns:p14="http://schemas.microsoft.com/office/powerpoint/2010/main" val="89138566"/>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fontAlgn="auto">
              <a:spcBef>
                <a:spcPts val="0"/>
              </a:spcBef>
              <a:spcAft>
                <a:spcPts val="0"/>
              </a:spcAft>
              <a:defRPr/>
            </a:lvl1pPr>
          </a:lstStyle>
          <a:p>
            <a:pPr>
              <a:defRPr/>
            </a:pPr>
            <a:endParaRPr lang="en-US" altLang="ja-JP"/>
          </a:p>
        </p:txBody>
      </p:sp>
      <p:sp>
        <p:nvSpPr>
          <p:cNvPr id="3" name="Rectangle 5"/>
          <p:cNvSpPr>
            <a:spLocks noGrp="1" noChangeArrowheads="1"/>
          </p:cNvSpPr>
          <p:nvPr>
            <p:ph type="ftr" sz="quarter" idx="11"/>
          </p:nvPr>
        </p:nvSpPr>
        <p:spPr/>
        <p:txBody>
          <a:bodyPr/>
          <a:lstStyle>
            <a:lvl1pPr fontAlgn="auto">
              <a:spcBef>
                <a:spcPts val="0"/>
              </a:spcBef>
              <a:spcAft>
                <a:spcPts val="0"/>
              </a:spcAft>
              <a:defRPr/>
            </a:lvl1pPr>
          </a:lstStyle>
          <a:p>
            <a:pPr>
              <a:defRPr/>
            </a:pPr>
            <a:endParaRPr lang="en-US" altLang="ja-JP"/>
          </a:p>
        </p:txBody>
      </p:sp>
      <p:sp>
        <p:nvSpPr>
          <p:cNvPr id="4" name="Rectangle 6"/>
          <p:cNvSpPr>
            <a:spLocks noGrp="1" noChangeArrowheads="1"/>
          </p:cNvSpPr>
          <p:nvPr>
            <p:ph type="sldNum" sz="quarter" idx="12"/>
          </p:nvPr>
        </p:nvSpPr>
        <p:spPr/>
        <p:txBody>
          <a:bodyPr/>
          <a:lstStyle>
            <a:lvl1pPr fontAlgn="auto">
              <a:spcBef>
                <a:spcPts val="0"/>
              </a:spcBef>
              <a:spcAft>
                <a:spcPts val="0"/>
              </a:spcAft>
              <a:defRPr/>
            </a:lvl1pPr>
          </a:lstStyle>
          <a:p>
            <a:pPr>
              <a:defRPr/>
            </a:pPr>
            <a:fld id="{71079288-7933-497A-9AC9-8DEAA7B456B8}" type="slidenum">
              <a:rPr lang="en-US" altLang="ja-JP"/>
              <a:pPr>
                <a:defRPr/>
              </a:pPr>
              <a:t>‹#›</a:t>
            </a:fld>
            <a:endParaRPr lang="en-US" altLang="ja-JP"/>
          </a:p>
        </p:txBody>
      </p:sp>
    </p:spTree>
    <p:extLst>
      <p:ext uri="{BB962C8B-B14F-4D97-AF65-F5344CB8AC3E}">
        <p14:creationId xmlns:p14="http://schemas.microsoft.com/office/powerpoint/2010/main" val="1274008375"/>
      </p:ext>
    </p:extLst>
  </p:cSld>
  <p:clrMapOvr>
    <a:masterClrMapping/>
  </p:clrMapOvr>
  <p:transition spd="med"/>
</p:sldLayout>
</file>

<file path=ppt/slideLayouts/slideLayout31.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a:t>マスタ タイトルの書式設定</a:t>
            </a:r>
          </a:p>
        </p:txBody>
      </p:sp>
      <p:sp>
        <p:nvSpPr>
          <p:cNvPr id="3" name="コンテンツ プレースホルダ 2"/>
          <p:cNvSpPr>
            <a:spLocks noGrp="1"/>
          </p:cNvSpPr>
          <p:nvPr>
            <p:ph idx="1"/>
          </p:nvPr>
        </p:nvSpPr>
        <p:spPr>
          <a:xfrm>
            <a:off x="3575065" y="273325"/>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457200" y="1435103"/>
            <a:ext cx="3008313" cy="4691063"/>
          </a:xfrm>
        </p:spPr>
        <p:txBody>
          <a:bodyPr/>
          <a:lstStyle>
            <a:lvl1pPr marL="0" indent="0">
              <a:buNone/>
              <a:defRPr sz="1400"/>
            </a:lvl1pPr>
            <a:lvl2pPr marL="456883" indent="0">
              <a:buNone/>
              <a:defRPr sz="1200"/>
            </a:lvl2pPr>
            <a:lvl3pPr marL="913765" indent="0">
              <a:buNone/>
              <a:defRPr sz="1000"/>
            </a:lvl3pPr>
            <a:lvl4pPr marL="1370647" indent="0">
              <a:buNone/>
              <a:defRPr sz="900"/>
            </a:lvl4pPr>
            <a:lvl5pPr marL="1827532" indent="0">
              <a:buNone/>
              <a:defRPr sz="900"/>
            </a:lvl5pPr>
            <a:lvl6pPr marL="2284413" indent="0">
              <a:buNone/>
              <a:defRPr sz="900"/>
            </a:lvl6pPr>
            <a:lvl7pPr marL="2741295" indent="0">
              <a:buNone/>
              <a:defRPr sz="900"/>
            </a:lvl7pPr>
            <a:lvl8pPr marL="3198178" indent="0">
              <a:buNone/>
              <a:defRPr sz="900"/>
            </a:lvl8pPr>
            <a:lvl9pPr marL="3655064" indent="0">
              <a:buNone/>
              <a:defRPr sz="900"/>
            </a:lvl9pPr>
          </a:lstStyle>
          <a:p>
            <a:pPr lvl="0"/>
            <a:r>
              <a:rPr lang="ja-JP" altLang="en-US"/>
              <a:t>マスタ テキストの書式設定</a:t>
            </a:r>
          </a:p>
        </p:txBody>
      </p:sp>
      <p:sp>
        <p:nvSpPr>
          <p:cNvPr id="5" name="Rectangle 4"/>
          <p:cNvSpPr>
            <a:spLocks noGrp="1" noChangeArrowheads="1"/>
          </p:cNvSpPr>
          <p:nvPr>
            <p:ph type="dt" sz="half" idx="10"/>
          </p:nvPr>
        </p:nvSpPr>
        <p:spPr/>
        <p:txBody>
          <a:bodyPr/>
          <a:lstStyle>
            <a:lvl1pPr fontAlgn="auto">
              <a:spcBef>
                <a:spcPts val="0"/>
              </a:spcBef>
              <a:spcAft>
                <a:spcPts val="0"/>
              </a:spcAft>
              <a:defRPr/>
            </a:lvl1pPr>
          </a:lstStyle>
          <a:p>
            <a:pPr>
              <a:defRPr/>
            </a:pPr>
            <a:endParaRPr lang="en-US" altLang="ja-JP"/>
          </a:p>
        </p:txBody>
      </p:sp>
      <p:sp>
        <p:nvSpPr>
          <p:cNvPr id="6" name="Rectangle 5"/>
          <p:cNvSpPr>
            <a:spLocks noGrp="1" noChangeArrowheads="1"/>
          </p:cNvSpPr>
          <p:nvPr>
            <p:ph type="ftr" sz="quarter" idx="11"/>
          </p:nvPr>
        </p:nvSpPr>
        <p:spPr/>
        <p:txBody>
          <a:bodyPr/>
          <a:lstStyle>
            <a:lvl1pPr fontAlgn="auto">
              <a:spcBef>
                <a:spcPts val="0"/>
              </a:spcBef>
              <a:spcAft>
                <a:spcPts val="0"/>
              </a:spcAft>
              <a:defRPr/>
            </a:lvl1pPr>
          </a:lstStyle>
          <a:p>
            <a:pPr>
              <a:defRPr/>
            </a:pPr>
            <a:endParaRPr lang="en-US" altLang="ja-JP"/>
          </a:p>
        </p:txBody>
      </p:sp>
      <p:sp>
        <p:nvSpPr>
          <p:cNvPr id="7" name="Rectangle 6"/>
          <p:cNvSpPr>
            <a:spLocks noGrp="1" noChangeArrowheads="1"/>
          </p:cNvSpPr>
          <p:nvPr>
            <p:ph type="sldNum" sz="quarter" idx="12"/>
          </p:nvPr>
        </p:nvSpPr>
        <p:spPr/>
        <p:txBody>
          <a:bodyPr/>
          <a:lstStyle>
            <a:lvl1pPr fontAlgn="auto">
              <a:spcBef>
                <a:spcPts val="0"/>
              </a:spcBef>
              <a:spcAft>
                <a:spcPts val="0"/>
              </a:spcAft>
              <a:defRPr/>
            </a:lvl1pPr>
          </a:lstStyle>
          <a:p>
            <a:pPr>
              <a:defRPr/>
            </a:pPr>
            <a:fld id="{229D3C8B-9E2E-41F2-A6CF-5FA92F492B39}" type="slidenum">
              <a:rPr lang="en-US" altLang="ja-JP"/>
              <a:pPr>
                <a:defRPr/>
              </a:pPr>
              <a:t>‹#›</a:t>
            </a:fld>
            <a:endParaRPr lang="en-US" altLang="ja-JP"/>
          </a:p>
        </p:txBody>
      </p:sp>
    </p:spTree>
    <p:extLst>
      <p:ext uri="{BB962C8B-B14F-4D97-AF65-F5344CB8AC3E}">
        <p14:creationId xmlns:p14="http://schemas.microsoft.com/office/powerpoint/2010/main" val="1612433177"/>
      </p:ext>
    </p:extLst>
  </p:cSld>
  <p:clrMapOvr>
    <a:masterClrMapping/>
  </p:clrMapOvr>
  <p:transition spd="med"/>
</p:sldLayout>
</file>

<file path=ppt/slideLayouts/slideLayout32.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a:t>マスタ タイトルの書式設定</a:t>
            </a:r>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6883" indent="0">
              <a:buNone/>
              <a:defRPr sz="2800"/>
            </a:lvl2pPr>
            <a:lvl3pPr marL="913765" indent="0">
              <a:buNone/>
              <a:defRPr sz="2400"/>
            </a:lvl3pPr>
            <a:lvl4pPr marL="1370647" indent="0">
              <a:buNone/>
              <a:defRPr sz="2000"/>
            </a:lvl4pPr>
            <a:lvl5pPr marL="1827532" indent="0">
              <a:buNone/>
              <a:defRPr sz="2000"/>
            </a:lvl5pPr>
            <a:lvl6pPr marL="2284413" indent="0">
              <a:buNone/>
              <a:defRPr sz="2000"/>
            </a:lvl6pPr>
            <a:lvl7pPr marL="2741295" indent="0">
              <a:buNone/>
              <a:defRPr sz="2000"/>
            </a:lvl7pPr>
            <a:lvl8pPr marL="3198178" indent="0">
              <a:buNone/>
              <a:defRPr sz="2000"/>
            </a:lvl8pPr>
            <a:lvl9pPr marL="3655064" indent="0">
              <a:buNone/>
              <a:defRPr sz="2000"/>
            </a:lvl9pPr>
          </a:lstStyle>
          <a:p>
            <a:pPr lvl="0"/>
            <a:endParaRPr lang="ja-JP" altLang="en-US" noProof="0"/>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6883" indent="0">
              <a:buNone/>
              <a:defRPr sz="1200"/>
            </a:lvl2pPr>
            <a:lvl3pPr marL="913765" indent="0">
              <a:buNone/>
              <a:defRPr sz="1000"/>
            </a:lvl3pPr>
            <a:lvl4pPr marL="1370647" indent="0">
              <a:buNone/>
              <a:defRPr sz="900"/>
            </a:lvl4pPr>
            <a:lvl5pPr marL="1827532" indent="0">
              <a:buNone/>
              <a:defRPr sz="900"/>
            </a:lvl5pPr>
            <a:lvl6pPr marL="2284413" indent="0">
              <a:buNone/>
              <a:defRPr sz="900"/>
            </a:lvl6pPr>
            <a:lvl7pPr marL="2741295" indent="0">
              <a:buNone/>
              <a:defRPr sz="900"/>
            </a:lvl7pPr>
            <a:lvl8pPr marL="3198178" indent="0">
              <a:buNone/>
              <a:defRPr sz="900"/>
            </a:lvl8pPr>
            <a:lvl9pPr marL="3655064" indent="0">
              <a:buNone/>
              <a:defRPr sz="900"/>
            </a:lvl9pPr>
          </a:lstStyle>
          <a:p>
            <a:pPr lvl="0"/>
            <a:r>
              <a:rPr lang="ja-JP" altLang="en-US"/>
              <a:t>マスタ テキストの書式設定</a:t>
            </a:r>
          </a:p>
        </p:txBody>
      </p:sp>
      <p:sp>
        <p:nvSpPr>
          <p:cNvPr id="5" name="Rectangle 4"/>
          <p:cNvSpPr>
            <a:spLocks noGrp="1" noChangeArrowheads="1"/>
          </p:cNvSpPr>
          <p:nvPr>
            <p:ph type="dt" sz="half" idx="10"/>
          </p:nvPr>
        </p:nvSpPr>
        <p:spPr/>
        <p:txBody>
          <a:bodyPr/>
          <a:lstStyle>
            <a:lvl1pPr fontAlgn="auto">
              <a:spcBef>
                <a:spcPts val="0"/>
              </a:spcBef>
              <a:spcAft>
                <a:spcPts val="0"/>
              </a:spcAft>
              <a:defRPr/>
            </a:lvl1pPr>
          </a:lstStyle>
          <a:p>
            <a:pPr>
              <a:defRPr/>
            </a:pPr>
            <a:endParaRPr lang="en-US" altLang="ja-JP"/>
          </a:p>
        </p:txBody>
      </p:sp>
      <p:sp>
        <p:nvSpPr>
          <p:cNvPr id="6" name="Rectangle 5"/>
          <p:cNvSpPr>
            <a:spLocks noGrp="1" noChangeArrowheads="1"/>
          </p:cNvSpPr>
          <p:nvPr>
            <p:ph type="ftr" sz="quarter" idx="11"/>
          </p:nvPr>
        </p:nvSpPr>
        <p:spPr/>
        <p:txBody>
          <a:bodyPr/>
          <a:lstStyle>
            <a:lvl1pPr fontAlgn="auto">
              <a:spcBef>
                <a:spcPts val="0"/>
              </a:spcBef>
              <a:spcAft>
                <a:spcPts val="0"/>
              </a:spcAft>
              <a:defRPr/>
            </a:lvl1pPr>
          </a:lstStyle>
          <a:p>
            <a:pPr>
              <a:defRPr/>
            </a:pPr>
            <a:endParaRPr lang="en-US" altLang="ja-JP"/>
          </a:p>
        </p:txBody>
      </p:sp>
      <p:sp>
        <p:nvSpPr>
          <p:cNvPr id="7" name="Rectangle 6"/>
          <p:cNvSpPr>
            <a:spLocks noGrp="1" noChangeArrowheads="1"/>
          </p:cNvSpPr>
          <p:nvPr>
            <p:ph type="sldNum" sz="quarter" idx="12"/>
          </p:nvPr>
        </p:nvSpPr>
        <p:spPr/>
        <p:txBody>
          <a:bodyPr/>
          <a:lstStyle>
            <a:lvl1pPr fontAlgn="auto">
              <a:spcBef>
                <a:spcPts val="0"/>
              </a:spcBef>
              <a:spcAft>
                <a:spcPts val="0"/>
              </a:spcAft>
              <a:defRPr/>
            </a:lvl1pPr>
          </a:lstStyle>
          <a:p>
            <a:pPr>
              <a:defRPr/>
            </a:pPr>
            <a:fld id="{31775AB1-86E2-4578-8FC6-D415E53C9CFF}" type="slidenum">
              <a:rPr lang="en-US" altLang="ja-JP"/>
              <a:pPr>
                <a:defRPr/>
              </a:pPr>
              <a:t>‹#›</a:t>
            </a:fld>
            <a:endParaRPr lang="en-US" altLang="ja-JP"/>
          </a:p>
        </p:txBody>
      </p:sp>
    </p:spTree>
    <p:extLst>
      <p:ext uri="{BB962C8B-B14F-4D97-AF65-F5344CB8AC3E}">
        <p14:creationId xmlns:p14="http://schemas.microsoft.com/office/powerpoint/2010/main" val="3102247371"/>
      </p:ext>
    </p:extLst>
  </p:cSld>
  <p:clrMapOvr>
    <a:masterClrMapping/>
  </p:clrMapOvr>
  <p:transition spd="med"/>
</p:sldLayout>
</file>

<file path=ppt/slideLayouts/slideLayout33.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p:txBody>
          <a:bodyPr/>
          <a:lstStyle>
            <a:lvl1pPr fontAlgn="auto">
              <a:spcBef>
                <a:spcPts val="0"/>
              </a:spcBef>
              <a:spcAft>
                <a:spcPts val="0"/>
              </a:spcAft>
              <a:defRPr/>
            </a:lvl1pPr>
          </a:lstStyle>
          <a:p>
            <a:pPr>
              <a:defRPr/>
            </a:pPr>
            <a:endParaRPr lang="en-US" altLang="ja-JP"/>
          </a:p>
        </p:txBody>
      </p:sp>
      <p:sp>
        <p:nvSpPr>
          <p:cNvPr id="5" name="Rectangle 5"/>
          <p:cNvSpPr>
            <a:spLocks noGrp="1" noChangeArrowheads="1"/>
          </p:cNvSpPr>
          <p:nvPr>
            <p:ph type="ftr" sz="quarter" idx="11"/>
          </p:nvPr>
        </p:nvSpPr>
        <p:spPr/>
        <p:txBody>
          <a:bodyPr/>
          <a:lstStyle>
            <a:lvl1pPr fontAlgn="auto">
              <a:spcBef>
                <a:spcPts val="0"/>
              </a:spcBef>
              <a:spcAft>
                <a:spcPts val="0"/>
              </a:spcAft>
              <a:defRPr/>
            </a:lvl1pPr>
          </a:lstStyle>
          <a:p>
            <a:pPr>
              <a:defRPr/>
            </a:pPr>
            <a:endParaRPr lang="en-US" altLang="ja-JP"/>
          </a:p>
        </p:txBody>
      </p:sp>
      <p:sp>
        <p:nvSpPr>
          <p:cNvPr id="6" name="Rectangle 6"/>
          <p:cNvSpPr>
            <a:spLocks noGrp="1" noChangeArrowheads="1"/>
          </p:cNvSpPr>
          <p:nvPr>
            <p:ph type="sldNum" sz="quarter" idx="12"/>
          </p:nvPr>
        </p:nvSpPr>
        <p:spPr/>
        <p:txBody>
          <a:bodyPr/>
          <a:lstStyle>
            <a:lvl1pPr fontAlgn="auto">
              <a:spcBef>
                <a:spcPts val="0"/>
              </a:spcBef>
              <a:spcAft>
                <a:spcPts val="0"/>
              </a:spcAft>
              <a:defRPr/>
            </a:lvl1pPr>
          </a:lstStyle>
          <a:p>
            <a:pPr>
              <a:defRPr/>
            </a:pPr>
            <a:fld id="{827AE7E9-287B-4438-B4B1-1185BEE4E7CB}" type="slidenum">
              <a:rPr lang="en-US" altLang="ja-JP"/>
              <a:pPr>
                <a:defRPr/>
              </a:pPr>
              <a:t>‹#›</a:t>
            </a:fld>
            <a:endParaRPr lang="en-US" altLang="ja-JP"/>
          </a:p>
        </p:txBody>
      </p:sp>
    </p:spTree>
    <p:extLst>
      <p:ext uri="{BB962C8B-B14F-4D97-AF65-F5344CB8AC3E}">
        <p14:creationId xmlns:p14="http://schemas.microsoft.com/office/powerpoint/2010/main" val="463872589"/>
      </p:ext>
    </p:extLst>
  </p:cSld>
  <p:clrMapOvr>
    <a:masterClrMapping/>
  </p:clrMapOvr>
  <p:transition spd="med"/>
</p:sldLayout>
</file>

<file path=ppt/slideLayouts/slideLayout34.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912"/>
            <a:ext cx="2057400" cy="5851525"/>
          </a:xfrm>
        </p:spPr>
        <p:txBody>
          <a:bodyPr vert="eaVert"/>
          <a:lstStyle/>
          <a:p>
            <a:r>
              <a:rPr lang="ja-JP" altLang="en-US"/>
              <a:t>マスタ タイトルの書式設定</a:t>
            </a:r>
          </a:p>
        </p:txBody>
      </p:sp>
      <p:sp>
        <p:nvSpPr>
          <p:cNvPr id="3" name="縦書きテキスト プレースホルダ 2"/>
          <p:cNvSpPr>
            <a:spLocks noGrp="1"/>
          </p:cNvSpPr>
          <p:nvPr>
            <p:ph type="body" orient="vert" idx="1"/>
          </p:nvPr>
        </p:nvSpPr>
        <p:spPr>
          <a:xfrm>
            <a:off x="457200" y="274912"/>
            <a:ext cx="6019800" cy="5851525"/>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p:txBody>
          <a:bodyPr/>
          <a:lstStyle>
            <a:lvl1pPr fontAlgn="auto">
              <a:spcBef>
                <a:spcPts val="0"/>
              </a:spcBef>
              <a:spcAft>
                <a:spcPts val="0"/>
              </a:spcAft>
              <a:defRPr/>
            </a:lvl1pPr>
          </a:lstStyle>
          <a:p>
            <a:pPr>
              <a:defRPr/>
            </a:pPr>
            <a:endParaRPr lang="en-US" altLang="ja-JP"/>
          </a:p>
        </p:txBody>
      </p:sp>
      <p:sp>
        <p:nvSpPr>
          <p:cNvPr id="5" name="Rectangle 5"/>
          <p:cNvSpPr>
            <a:spLocks noGrp="1" noChangeArrowheads="1"/>
          </p:cNvSpPr>
          <p:nvPr>
            <p:ph type="ftr" sz="quarter" idx="11"/>
          </p:nvPr>
        </p:nvSpPr>
        <p:spPr/>
        <p:txBody>
          <a:bodyPr/>
          <a:lstStyle>
            <a:lvl1pPr fontAlgn="auto">
              <a:spcBef>
                <a:spcPts val="0"/>
              </a:spcBef>
              <a:spcAft>
                <a:spcPts val="0"/>
              </a:spcAft>
              <a:defRPr/>
            </a:lvl1pPr>
          </a:lstStyle>
          <a:p>
            <a:pPr>
              <a:defRPr/>
            </a:pPr>
            <a:endParaRPr lang="en-US" altLang="ja-JP"/>
          </a:p>
        </p:txBody>
      </p:sp>
      <p:sp>
        <p:nvSpPr>
          <p:cNvPr id="6" name="Rectangle 6"/>
          <p:cNvSpPr>
            <a:spLocks noGrp="1" noChangeArrowheads="1"/>
          </p:cNvSpPr>
          <p:nvPr>
            <p:ph type="sldNum" sz="quarter" idx="12"/>
          </p:nvPr>
        </p:nvSpPr>
        <p:spPr/>
        <p:txBody>
          <a:bodyPr/>
          <a:lstStyle>
            <a:lvl1pPr fontAlgn="auto">
              <a:spcBef>
                <a:spcPts val="0"/>
              </a:spcBef>
              <a:spcAft>
                <a:spcPts val="0"/>
              </a:spcAft>
              <a:defRPr/>
            </a:lvl1pPr>
          </a:lstStyle>
          <a:p>
            <a:pPr>
              <a:defRPr/>
            </a:pPr>
            <a:fld id="{E771C7A1-3CB8-4C39-B30C-25B84238E0EE}" type="slidenum">
              <a:rPr lang="en-US" altLang="ja-JP"/>
              <a:pPr>
                <a:defRPr/>
              </a:pPr>
              <a:t>‹#›</a:t>
            </a:fld>
            <a:endParaRPr lang="en-US" altLang="ja-JP"/>
          </a:p>
        </p:txBody>
      </p:sp>
    </p:spTree>
    <p:extLst>
      <p:ext uri="{BB962C8B-B14F-4D97-AF65-F5344CB8AC3E}">
        <p14:creationId xmlns:p14="http://schemas.microsoft.com/office/powerpoint/2010/main" val="3721676565"/>
      </p:ext>
    </p:extLst>
  </p:cSld>
  <p:clrMapOvr>
    <a:masterClrMapping/>
  </p:clrMapOvr>
  <p:transition spd="med"/>
</p:sldLayout>
</file>

<file path=ppt/slideLayouts/slideLayout35.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547"/>
            <a:ext cx="7772400" cy="1470025"/>
          </a:xfrm>
        </p:spPr>
        <p:txBody>
          <a:bodyPr/>
          <a:lstStyle/>
          <a:p>
            <a:r>
              <a:rPr lang="ja-JP" altLang="en-US"/>
              <a:t>マスタ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a:t>マスタ サブタイトルの書式設定</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F90A3C79-1AFD-481B-B685-7933BCD0898B}"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19740672"/>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804D6B79-3AEB-42FE-A736-A41F7AEA0445}"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4162824560"/>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7022"/>
            <a:ext cx="7772400" cy="1362075"/>
          </a:xfrm>
        </p:spPr>
        <p:txBody>
          <a:bodyPr anchor="t"/>
          <a:lstStyle>
            <a:lvl1pPr algn="l">
              <a:defRPr sz="4000" b="1" cap="all"/>
            </a:lvl1pPr>
          </a:lstStyle>
          <a:p>
            <a:r>
              <a:rPr lang="ja-JP" altLang="en-US"/>
              <a:t>マスタ タイトルの書式設定</a:t>
            </a:r>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 テキストの書式設定</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CC9AFF3B-8AB2-4C15-B6CA-167BE0C75E5E}"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3643599163"/>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sz="half" idx="1"/>
          </p:nvPr>
        </p:nvSpPr>
        <p:spPr>
          <a:xfrm>
            <a:off x="457200" y="1600206"/>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4648200" y="1600206"/>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8B7B28A7-60F4-4F7F-BB09-F8D3068BC03B}"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3069210434"/>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a:t>マスタ タイトルの書式設定</a:t>
            </a:r>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 4"/>
          <p:cNvSpPr>
            <a:spLocks noGrp="1"/>
          </p:cNvSpPr>
          <p:nvPr>
            <p:ph type="body" sz="quarter" idx="3"/>
          </p:nvPr>
        </p:nvSpPr>
        <p:spPr>
          <a:xfrm>
            <a:off x="4645029"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6" name="コンテンツ プレースホルダ 5"/>
          <p:cNvSpPr>
            <a:spLocks noGrp="1"/>
          </p:cNvSpPr>
          <p:nvPr>
            <p:ph sz="quarter" idx="4"/>
          </p:nvPr>
        </p:nvSpPr>
        <p:spPr>
          <a:xfrm>
            <a:off x="4645029"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pPr>
              <a:defRPr/>
            </a:pPr>
            <a:fld id="{6D71B237-0564-46C1-80B2-52CF48E15396}"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20536691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sz="half" idx="1"/>
          </p:nvPr>
        </p:nvSpPr>
        <p:spPr>
          <a:xfrm>
            <a:off x="457200" y="1600206"/>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4648200" y="1600206"/>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8B7B28A7-60F4-4F7F-BB09-F8D3068BC03B}" type="slidenum">
              <a:rPr lang="en-US" altLang="ja-JP"/>
              <a:pPr>
                <a:defRPr/>
              </a:pPr>
              <a:t>‹#›</a:t>
            </a:fld>
            <a:endParaRPr lang="en-US" altLang="ja-JP"/>
          </a:p>
        </p:txBody>
      </p:sp>
    </p:spTree>
    <p:extLst>
      <p:ext uri="{BB962C8B-B14F-4D97-AF65-F5344CB8AC3E}">
        <p14:creationId xmlns:p14="http://schemas.microsoft.com/office/powerpoint/2010/main" val="3185470543"/>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EC602E4F-3B58-4928-9C49-10C64EE68D88}"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96170663"/>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pPr>
              <a:defRPr/>
            </a:pPr>
            <a:fld id="{431CAECD-5926-4741-A906-A08E04809A27}"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2205487032"/>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a:t>マスタ タイトルの書式設定</a:t>
            </a:r>
          </a:p>
        </p:txBody>
      </p:sp>
      <p:sp>
        <p:nvSpPr>
          <p:cNvPr id="3" name="コンテンツ プレースホルダ 2"/>
          <p:cNvSpPr>
            <a:spLocks noGrp="1"/>
          </p:cNvSpPr>
          <p:nvPr>
            <p:ph idx="1"/>
          </p:nvPr>
        </p:nvSpPr>
        <p:spPr>
          <a:xfrm>
            <a:off x="3575051" y="273172"/>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457200" y="1435103"/>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982924E4-15B2-45B7-BC77-3F18816BF1F4}"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3307552753"/>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a:t>マスタ タイトルの書式設定</a:t>
            </a:r>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9C3DED7B-C0A2-4430-8059-8604EA154D41}"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962279905"/>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0301DD40-6D95-4AAE-9F5F-8E72899A2064}"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912516509"/>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760"/>
            <a:ext cx="2057400" cy="5851525"/>
          </a:xfrm>
        </p:spPr>
        <p:txBody>
          <a:bodyPr vert="eaVert"/>
          <a:lstStyle/>
          <a:p>
            <a:r>
              <a:rPr lang="ja-JP" altLang="en-US"/>
              <a:t>マスタ タイトルの書式設定</a:t>
            </a:r>
          </a:p>
        </p:txBody>
      </p:sp>
      <p:sp>
        <p:nvSpPr>
          <p:cNvPr id="3" name="縦書きテキスト プレースホルダ 2"/>
          <p:cNvSpPr>
            <a:spLocks noGrp="1"/>
          </p:cNvSpPr>
          <p:nvPr>
            <p:ph type="body" orient="vert" idx="1"/>
          </p:nvPr>
        </p:nvSpPr>
        <p:spPr>
          <a:xfrm>
            <a:off x="457200" y="274760"/>
            <a:ext cx="6019800" cy="5851525"/>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0C413247-B667-496C-B94F-D2BBE11C42D0}"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179918492"/>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593"/>
            <a:ext cx="7772400" cy="1470025"/>
          </a:xfrm>
        </p:spPr>
        <p:txBody>
          <a:bodyPr/>
          <a:lstStyle/>
          <a:p>
            <a:r>
              <a:rPr lang="ja-JP" altLang="en-US"/>
              <a:t>マスタ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a:t>マスタ サブタイトルの書式設定</a:t>
            </a:r>
          </a:p>
        </p:txBody>
      </p:sp>
      <p:sp>
        <p:nvSpPr>
          <p:cNvPr id="4" name="Rectangle 4"/>
          <p:cNvSpPr>
            <a:spLocks noGrp="1" noChangeArrowheads="1"/>
          </p:cNvSpPr>
          <p:nvPr>
            <p:ph type="dt" sz="half" idx="10"/>
          </p:nvPr>
        </p:nvSpPr>
        <p:spPr/>
        <p:txBody>
          <a:bodyPr/>
          <a:lstStyle>
            <a:lvl1pPr fontAlgn="auto">
              <a:spcBef>
                <a:spcPts val="0"/>
              </a:spcBef>
              <a:spcAft>
                <a:spcPts val="0"/>
              </a:spcAft>
              <a:defRPr/>
            </a:lvl1pPr>
          </a:lstStyle>
          <a:p>
            <a:pPr>
              <a:defRPr/>
            </a:pPr>
            <a:endParaRPr lang="en-US" altLang="ja-JP"/>
          </a:p>
        </p:txBody>
      </p:sp>
      <p:sp>
        <p:nvSpPr>
          <p:cNvPr id="5" name="Rectangle 5"/>
          <p:cNvSpPr>
            <a:spLocks noGrp="1" noChangeArrowheads="1"/>
          </p:cNvSpPr>
          <p:nvPr>
            <p:ph type="ftr" sz="quarter" idx="11"/>
          </p:nvPr>
        </p:nvSpPr>
        <p:spPr/>
        <p:txBody>
          <a:bodyPr/>
          <a:lstStyle>
            <a:lvl1pPr fontAlgn="auto">
              <a:spcBef>
                <a:spcPts val="0"/>
              </a:spcBef>
              <a:spcAft>
                <a:spcPts val="0"/>
              </a:spcAft>
              <a:defRPr/>
            </a:lvl1pPr>
          </a:lstStyle>
          <a:p>
            <a:pPr>
              <a:defRPr/>
            </a:pPr>
            <a:endParaRPr lang="en-US" altLang="ja-JP"/>
          </a:p>
        </p:txBody>
      </p:sp>
      <p:sp>
        <p:nvSpPr>
          <p:cNvPr id="6" name="Rectangle 6"/>
          <p:cNvSpPr>
            <a:spLocks noGrp="1" noChangeArrowheads="1"/>
          </p:cNvSpPr>
          <p:nvPr>
            <p:ph type="sldNum" sz="quarter" idx="12"/>
          </p:nvPr>
        </p:nvSpPr>
        <p:spPr/>
        <p:txBody>
          <a:bodyPr/>
          <a:lstStyle>
            <a:lvl1pPr fontAlgn="auto">
              <a:spcBef>
                <a:spcPts val="0"/>
              </a:spcBef>
              <a:spcAft>
                <a:spcPts val="0"/>
              </a:spcAft>
              <a:defRPr/>
            </a:lvl1pPr>
          </a:lstStyle>
          <a:p>
            <a:pPr>
              <a:defRPr/>
            </a:pPr>
            <a:fld id="{FB2B549C-D3F4-43EB-85A4-AC723E4F4910}" type="slidenum">
              <a:rPr lang="en-US" altLang="ja-JP"/>
              <a:pPr>
                <a:defRPr/>
              </a:pPr>
              <a:t>‹#›</a:t>
            </a:fld>
            <a:endParaRPr lang="en-US" altLang="ja-JP"/>
          </a:p>
        </p:txBody>
      </p:sp>
    </p:spTree>
    <p:extLst>
      <p:ext uri="{BB962C8B-B14F-4D97-AF65-F5344CB8AC3E}">
        <p14:creationId xmlns:p14="http://schemas.microsoft.com/office/powerpoint/2010/main" val="1449892319"/>
      </p:ext>
    </p:extLst>
  </p:cSld>
  <p:clrMapOvr>
    <a:masterClrMapping/>
  </p:clrMapOvr>
  <p:transition spd="med"/>
</p:sldLayout>
</file>

<file path=ppt/slideLayouts/slideLayout47.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p:txBody>
          <a:bodyPr/>
          <a:lstStyle>
            <a:lvl1pPr fontAlgn="auto">
              <a:spcBef>
                <a:spcPts val="0"/>
              </a:spcBef>
              <a:spcAft>
                <a:spcPts val="0"/>
              </a:spcAft>
              <a:defRPr/>
            </a:lvl1pPr>
          </a:lstStyle>
          <a:p>
            <a:pPr>
              <a:defRPr/>
            </a:pPr>
            <a:endParaRPr lang="en-US" altLang="ja-JP"/>
          </a:p>
        </p:txBody>
      </p:sp>
      <p:sp>
        <p:nvSpPr>
          <p:cNvPr id="5" name="Rectangle 5"/>
          <p:cNvSpPr>
            <a:spLocks noGrp="1" noChangeArrowheads="1"/>
          </p:cNvSpPr>
          <p:nvPr>
            <p:ph type="ftr" sz="quarter" idx="11"/>
          </p:nvPr>
        </p:nvSpPr>
        <p:spPr/>
        <p:txBody>
          <a:bodyPr/>
          <a:lstStyle>
            <a:lvl1pPr fontAlgn="auto">
              <a:spcBef>
                <a:spcPts val="0"/>
              </a:spcBef>
              <a:spcAft>
                <a:spcPts val="0"/>
              </a:spcAft>
              <a:defRPr/>
            </a:lvl1pPr>
          </a:lstStyle>
          <a:p>
            <a:pPr>
              <a:defRPr/>
            </a:pPr>
            <a:endParaRPr lang="en-US" altLang="ja-JP"/>
          </a:p>
        </p:txBody>
      </p:sp>
      <p:sp>
        <p:nvSpPr>
          <p:cNvPr id="6" name="Rectangle 6"/>
          <p:cNvSpPr>
            <a:spLocks noGrp="1" noChangeArrowheads="1"/>
          </p:cNvSpPr>
          <p:nvPr>
            <p:ph type="sldNum" sz="quarter" idx="12"/>
          </p:nvPr>
        </p:nvSpPr>
        <p:spPr/>
        <p:txBody>
          <a:bodyPr/>
          <a:lstStyle>
            <a:lvl1pPr fontAlgn="auto">
              <a:spcBef>
                <a:spcPts val="0"/>
              </a:spcBef>
              <a:spcAft>
                <a:spcPts val="0"/>
              </a:spcAft>
              <a:defRPr/>
            </a:lvl1pPr>
          </a:lstStyle>
          <a:p>
            <a:pPr>
              <a:defRPr/>
            </a:pPr>
            <a:fld id="{DABBE7ED-3829-451C-A3AF-EA8BDBB44496}" type="slidenum">
              <a:rPr lang="en-US" altLang="ja-JP"/>
              <a:pPr>
                <a:defRPr/>
              </a:pPr>
              <a:t>‹#›</a:t>
            </a:fld>
            <a:endParaRPr lang="en-US" altLang="ja-JP"/>
          </a:p>
        </p:txBody>
      </p:sp>
    </p:spTree>
    <p:extLst>
      <p:ext uri="{BB962C8B-B14F-4D97-AF65-F5344CB8AC3E}">
        <p14:creationId xmlns:p14="http://schemas.microsoft.com/office/powerpoint/2010/main" val="2983948768"/>
      </p:ext>
    </p:extLst>
  </p:cSld>
  <p:clrMapOvr>
    <a:masterClrMapping/>
  </p:clrMapOvr>
  <p:transition spd="med"/>
</p:sldLayout>
</file>

<file path=ppt/slideLayouts/slideLayout48.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7068"/>
            <a:ext cx="7772400" cy="1362075"/>
          </a:xfrm>
        </p:spPr>
        <p:txBody>
          <a:bodyPr anchor="t"/>
          <a:lstStyle>
            <a:lvl1pPr algn="l">
              <a:defRPr sz="4000" b="1" cap="all"/>
            </a:lvl1pPr>
          </a:lstStyle>
          <a:p>
            <a:r>
              <a:rPr lang="ja-JP" altLang="en-US"/>
              <a:t>マスタ タイトルの書式設定</a:t>
            </a:r>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 テキストの書式設定</a:t>
            </a:r>
          </a:p>
        </p:txBody>
      </p:sp>
      <p:sp>
        <p:nvSpPr>
          <p:cNvPr id="4" name="Rectangle 4"/>
          <p:cNvSpPr>
            <a:spLocks noGrp="1" noChangeArrowheads="1"/>
          </p:cNvSpPr>
          <p:nvPr>
            <p:ph type="dt" sz="half" idx="10"/>
          </p:nvPr>
        </p:nvSpPr>
        <p:spPr/>
        <p:txBody>
          <a:bodyPr/>
          <a:lstStyle>
            <a:lvl1pPr fontAlgn="auto">
              <a:spcBef>
                <a:spcPts val="0"/>
              </a:spcBef>
              <a:spcAft>
                <a:spcPts val="0"/>
              </a:spcAft>
              <a:defRPr/>
            </a:lvl1pPr>
          </a:lstStyle>
          <a:p>
            <a:pPr>
              <a:defRPr/>
            </a:pPr>
            <a:endParaRPr lang="en-US" altLang="ja-JP"/>
          </a:p>
        </p:txBody>
      </p:sp>
      <p:sp>
        <p:nvSpPr>
          <p:cNvPr id="5" name="Rectangle 5"/>
          <p:cNvSpPr>
            <a:spLocks noGrp="1" noChangeArrowheads="1"/>
          </p:cNvSpPr>
          <p:nvPr>
            <p:ph type="ftr" sz="quarter" idx="11"/>
          </p:nvPr>
        </p:nvSpPr>
        <p:spPr/>
        <p:txBody>
          <a:bodyPr/>
          <a:lstStyle>
            <a:lvl1pPr fontAlgn="auto">
              <a:spcBef>
                <a:spcPts val="0"/>
              </a:spcBef>
              <a:spcAft>
                <a:spcPts val="0"/>
              </a:spcAft>
              <a:defRPr/>
            </a:lvl1pPr>
          </a:lstStyle>
          <a:p>
            <a:pPr>
              <a:defRPr/>
            </a:pPr>
            <a:endParaRPr lang="en-US" altLang="ja-JP"/>
          </a:p>
        </p:txBody>
      </p:sp>
      <p:sp>
        <p:nvSpPr>
          <p:cNvPr id="6" name="Rectangle 6"/>
          <p:cNvSpPr>
            <a:spLocks noGrp="1" noChangeArrowheads="1"/>
          </p:cNvSpPr>
          <p:nvPr>
            <p:ph type="sldNum" sz="quarter" idx="12"/>
          </p:nvPr>
        </p:nvSpPr>
        <p:spPr/>
        <p:txBody>
          <a:bodyPr/>
          <a:lstStyle>
            <a:lvl1pPr fontAlgn="auto">
              <a:spcBef>
                <a:spcPts val="0"/>
              </a:spcBef>
              <a:spcAft>
                <a:spcPts val="0"/>
              </a:spcAft>
              <a:defRPr/>
            </a:lvl1pPr>
          </a:lstStyle>
          <a:p>
            <a:pPr>
              <a:defRPr/>
            </a:pPr>
            <a:fld id="{73E5B78B-AEAF-42A4-942F-1E83DC7A6BB1}" type="slidenum">
              <a:rPr lang="en-US" altLang="ja-JP"/>
              <a:pPr>
                <a:defRPr/>
              </a:pPr>
              <a:t>‹#›</a:t>
            </a:fld>
            <a:endParaRPr lang="en-US" altLang="ja-JP"/>
          </a:p>
        </p:txBody>
      </p:sp>
    </p:spTree>
    <p:extLst>
      <p:ext uri="{BB962C8B-B14F-4D97-AF65-F5344CB8AC3E}">
        <p14:creationId xmlns:p14="http://schemas.microsoft.com/office/powerpoint/2010/main" val="2552276271"/>
      </p:ext>
    </p:extLst>
  </p:cSld>
  <p:clrMapOvr>
    <a:masterClrMapping/>
  </p:clrMapOvr>
  <p:transition spd="med"/>
</p:sldLayout>
</file>

<file path=ppt/slideLayouts/slideLayout49.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sz="half" idx="1"/>
          </p:nvPr>
        </p:nvSpPr>
        <p:spPr>
          <a:xfrm>
            <a:off x="457200" y="1600206"/>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4648200" y="1600206"/>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4"/>
          <p:cNvSpPr>
            <a:spLocks noGrp="1" noChangeArrowheads="1"/>
          </p:cNvSpPr>
          <p:nvPr>
            <p:ph type="dt" sz="half" idx="10"/>
          </p:nvPr>
        </p:nvSpPr>
        <p:spPr/>
        <p:txBody>
          <a:bodyPr/>
          <a:lstStyle>
            <a:lvl1pPr fontAlgn="auto">
              <a:spcBef>
                <a:spcPts val="0"/>
              </a:spcBef>
              <a:spcAft>
                <a:spcPts val="0"/>
              </a:spcAft>
              <a:defRPr/>
            </a:lvl1pPr>
          </a:lstStyle>
          <a:p>
            <a:pPr>
              <a:defRPr/>
            </a:pPr>
            <a:endParaRPr lang="en-US" altLang="ja-JP"/>
          </a:p>
        </p:txBody>
      </p:sp>
      <p:sp>
        <p:nvSpPr>
          <p:cNvPr id="6" name="Rectangle 5"/>
          <p:cNvSpPr>
            <a:spLocks noGrp="1" noChangeArrowheads="1"/>
          </p:cNvSpPr>
          <p:nvPr>
            <p:ph type="ftr" sz="quarter" idx="11"/>
          </p:nvPr>
        </p:nvSpPr>
        <p:spPr/>
        <p:txBody>
          <a:bodyPr/>
          <a:lstStyle>
            <a:lvl1pPr fontAlgn="auto">
              <a:spcBef>
                <a:spcPts val="0"/>
              </a:spcBef>
              <a:spcAft>
                <a:spcPts val="0"/>
              </a:spcAft>
              <a:defRPr/>
            </a:lvl1pPr>
          </a:lstStyle>
          <a:p>
            <a:pPr>
              <a:defRPr/>
            </a:pPr>
            <a:endParaRPr lang="en-US" altLang="ja-JP"/>
          </a:p>
        </p:txBody>
      </p:sp>
      <p:sp>
        <p:nvSpPr>
          <p:cNvPr id="7" name="Rectangle 6"/>
          <p:cNvSpPr>
            <a:spLocks noGrp="1" noChangeArrowheads="1"/>
          </p:cNvSpPr>
          <p:nvPr>
            <p:ph type="sldNum" sz="quarter" idx="12"/>
          </p:nvPr>
        </p:nvSpPr>
        <p:spPr/>
        <p:txBody>
          <a:bodyPr/>
          <a:lstStyle>
            <a:lvl1pPr fontAlgn="auto">
              <a:spcBef>
                <a:spcPts val="0"/>
              </a:spcBef>
              <a:spcAft>
                <a:spcPts val="0"/>
              </a:spcAft>
              <a:defRPr/>
            </a:lvl1pPr>
          </a:lstStyle>
          <a:p>
            <a:pPr>
              <a:defRPr/>
            </a:pPr>
            <a:fld id="{AAEAC376-75CA-4C3C-A446-C970EE643369}" type="slidenum">
              <a:rPr lang="en-US" altLang="ja-JP"/>
              <a:pPr>
                <a:defRPr/>
              </a:pPr>
              <a:t>‹#›</a:t>
            </a:fld>
            <a:endParaRPr lang="en-US" altLang="ja-JP"/>
          </a:p>
        </p:txBody>
      </p:sp>
    </p:spTree>
    <p:extLst>
      <p:ext uri="{BB962C8B-B14F-4D97-AF65-F5344CB8AC3E}">
        <p14:creationId xmlns:p14="http://schemas.microsoft.com/office/powerpoint/2010/main" val="2926189396"/>
      </p:ext>
    </p:extLst>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a:t>マスタ タイトルの書式設定</a:t>
            </a:r>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 4"/>
          <p:cNvSpPr>
            <a:spLocks noGrp="1"/>
          </p:cNvSpPr>
          <p:nvPr>
            <p:ph type="body" sz="quarter" idx="3"/>
          </p:nvPr>
        </p:nvSpPr>
        <p:spPr>
          <a:xfrm>
            <a:off x="4645029"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6" name="コンテンツ プレースホルダ 5"/>
          <p:cNvSpPr>
            <a:spLocks noGrp="1"/>
          </p:cNvSpPr>
          <p:nvPr>
            <p:ph sz="quarter" idx="4"/>
          </p:nvPr>
        </p:nvSpPr>
        <p:spPr>
          <a:xfrm>
            <a:off x="4645029"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9" name="Rectangle 6"/>
          <p:cNvSpPr>
            <a:spLocks noGrp="1" noChangeArrowheads="1"/>
          </p:cNvSpPr>
          <p:nvPr>
            <p:ph type="sldNum" sz="quarter" idx="12"/>
          </p:nvPr>
        </p:nvSpPr>
        <p:spPr>
          <a:ln/>
        </p:spPr>
        <p:txBody>
          <a:bodyPr/>
          <a:lstStyle>
            <a:lvl1pPr>
              <a:defRPr/>
            </a:lvl1pPr>
          </a:lstStyle>
          <a:p>
            <a:pPr>
              <a:defRPr/>
            </a:pPr>
            <a:fld id="{6D71B237-0564-46C1-80B2-52CF48E15396}" type="slidenum">
              <a:rPr lang="en-US" altLang="ja-JP"/>
              <a:pPr>
                <a:defRPr/>
              </a:pPr>
              <a:t>‹#›</a:t>
            </a:fld>
            <a:endParaRPr lang="en-US" altLang="ja-JP"/>
          </a:p>
        </p:txBody>
      </p:sp>
    </p:spTree>
    <p:extLst>
      <p:ext uri="{BB962C8B-B14F-4D97-AF65-F5344CB8AC3E}">
        <p14:creationId xmlns:p14="http://schemas.microsoft.com/office/powerpoint/2010/main" val="785974182"/>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a:t>マスタ タイトルの書式設定</a:t>
            </a:r>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 4"/>
          <p:cNvSpPr>
            <a:spLocks noGrp="1"/>
          </p:cNvSpPr>
          <p:nvPr>
            <p:ph type="body" sz="quarter" idx="3"/>
          </p:nvPr>
        </p:nvSpPr>
        <p:spPr>
          <a:xfrm>
            <a:off x="4645029"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6" name="コンテンツ プレースホルダ 5"/>
          <p:cNvSpPr>
            <a:spLocks noGrp="1"/>
          </p:cNvSpPr>
          <p:nvPr>
            <p:ph sz="quarter" idx="4"/>
          </p:nvPr>
        </p:nvSpPr>
        <p:spPr>
          <a:xfrm>
            <a:off x="4645029"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Rectangle 4"/>
          <p:cNvSpPr>
            <a:spLocks noGrp="1" noChangeArrowheads="1"/>
          </p:cNvSpPr>
          <p:nvPr>
            <p:ph type="dt" sz="half" idx="10"/>
          </p:nvPr>
        </p:nvSpPr>
        <p:spPr/>
        <p:txBody>
          <a:bodyPr/>
          <a:lstStyle>
            <a:lvl1pPr fontAlgn="auto">
              <a:spcBef>
                <a:spcPts val="0"/>
              </a:spcBef>
              <a:spcAft>
                <a:spcPts val="0"/>
              </a:spcAft>
              <a:defRPr/>
            </a:lvl1pPr>
          </a:lstStyle>
          <a:p>
            <a:pPr>
              <a:defRPr/>
            </a:pPr>
            <a:endParaRPr lang="en-US" altLang="ja-JP"/>
          </a:p>
        </p:txBody>
      </p:sp>
      <p:sp>
        <p:nvSpPr>
          <p:cNvPr id="8" name="Rectangle 5"/>
          <p:cNvSpPr>
            <a:spLocks noGrp="1" noChangeArrowheads="1"/>
          </p:cNvSpPr>
          <p:nvPr>
            <p:ph type="ftr" sz="quarter" idx="11"/>
          </p:nvPr>
        </p:nvSpPr>
        <p:spPr/>
        <p:txBody>
          <a:bodyPr/>
          <a:lstStyle>
            <a:lvl1pPr fontAlgn="auto">
              <a:spcBef>
                <a:spcPts val="0"/>
              </a:spcBef>
              <a:spcAft>
                <a:spcPts val="0"/>
              </a:spcAft>
              <a:defRPr/>
            </a:lvl1pPr>
          </a:lstStyle>
          <a:p>
            <a:pPr>
              <a:defRPr/>
            </a:pPr>
            <a:endParaRPr lang="en-US" altLang="ja-JP"/>
          </a:p>
        </p:txBody>
      </p:sp>
      <p:sp>
        <p:nvSpPr>
          <p:cNvPr id="9" name="Rectangle 6"/>
          <p:cNvSpPr>
            <a:spLocks noGrp="1" noChangeArrowheads="1"/>
          </p:cNvSpPr>
          <p:nvPr>
            <p:ph type="sldNum" sz="quarter" idx="12"/>
          </p:nvPr>
        </p:nvSpPr>
        <p:spPr/>
        <p:txBody>
          <a:bodyPr/>
          <a:lstStyle>
            <a:lvl1pPr fontAlgn="auto">
              <a:spcBef>
                <a:spcPts val="0"/>
              </a:spcBef>
              <a:spcAft>
                <a:spcPts val="0"/>
              </a:spcAft>
              <a:defRPr/>
            </a:lvl1pPr>
          </a:lstStyle>
          <a:p>
            <a:pPr>
              <a:defRPr/>
            </a:pPr>
            <a:fld id="{F6A3D32E-D9F3-477C-9022-CD09CBDB1037}" type="slidenum">
              <a:rPr lang="en-US" altLang="ja-JP"/>
              <a:pPr>
                <a:defRPr/>
              </a:pPr>
              <a:t>‹#›</a:t>
            </a:fld>
            <a:endParaRPr lang="en-US" altLang="ja-JP"/>
          </a:p>
        </p:txBody>
      </p:sp>
    </p:spTree>
    <p:extLst>
      <p:ext uri="{BB962C8B-B14F-4D97-AF65-F5344CB8AC3E}">
        <p14:creationId xmlns:p14="http://schemas.microsoft.com/office/powerpoint/2010/main" val="1724066468"/>
      </p:ext>
    </p:extLst>
  </p:cSld>
  <p:clrMapOvr>
    <a:masterClrMapping/>
  </p:clrMapOvr>
  <p:transition spd="med"/>
</p:sldLayout>
</file>

<file path=ppt/slideLayouts/slideLayout51.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Rectangle 4"/>
          <p:cNvSpPr>
            <a:spLocks noGrp="1" noChangeArrowheads="1"/>
          </p:cNvSpPr>
          <p:nvPr>
            <p:ph type="dt" sz="half" idx="10"/>
          </p:nvPr>
        </p:nvSpPr>
        <p:spPr/>
        <p:txBody>
          <a:bodyPr/>
          <a:lstStyle>
            <a:lvl1pPr fontAlgn="auto">
              <a:spcBef>
                <a:spcPts val="0"/>
              </a:spcBef>
              <a:spcAft>
                <a:spcPts val="0"/>
              </a:spcAft>
              <a:defRPr/>
            </a:lvl1pPr>
          </a:lstStyle>
          <a:p>
            <a:pPr>
              <a:defRPr/>
            </a:pPr>
            <a:endParaRPr lang="en-US" altLang="ja-JP"/>
          </a:p>
        </p:txBody>
      </p:sp>
      <p:sp>
        <p:nvSpPr>
          <p:cNvPr id="4" name="Rectangle 5"/>
          <p:cNvSpPr>
            <a:spLocks noGrp="1" noChangeArrowheads="1"/>
          </p:cNvSpPr>
          <p:nvPr>
            <p:ph type="ftr" sz="quarter" idx="11"/>
          </p:nvPr>
        </p:nvSpPr>
        <p:spPr/>
        <p:txBody>
          <a:bodyPr/>
          <a:lstStyle>
            <a:lvl1pPr fontAlgn="auto">
              <a:spcBef>
                <a:spcPts val="0"/>
              </a:spcBef>
              <a:spcAft>
                <a:spcPts val="0"/>
              </a:spcAft>
              <a:defRPr/>
            </a:lvl1pPr>
          </a:lstStyle>
          <a:p>
            <a:pPr>
              <a:defRPr/>
            </a:pPr>
            <a:endParaRPr lang="en-US" altLang="ja-JP"/>
          </a:p>
        </p:txBody>
      </p:sp>
      <p:sp>
        <p:nvSpPr>
          <p:cNvPr id="5" name="Rectangle 6"/>
          <p:cNvSpPr>
            <a:spLocks noGrp="1" noChangeArrowheads="1"/>
          </p:cNvSpPr>
          <p:nvPr>
            <p:ph type="sldNum" sz="quarter" idx="12"/>
          </p:nvPr>
        </p:nvSpPr>
        <p:spPr/>
        <p:txBody>
          <a:bodyPr/>
          <a:lstStyle>
            <a:lvl1pPr fontAlgn="auto">
              <a:spcBef>
                <a:spcPts val="0"/>
              </a:spcBef>
              <a:spcAft>
                <a:spcPts val="0"/>
              </a:spcAft>
              <a:defRPr/>
            </a:lvl1pPr>
          </a:lstStyle>
          <a:p>
            <a:pPr>
              <a:defRPr/>
            </a:pPr>
            <a:fld id="{E272F4D6-A241-4B18-A3E3-19914EF8114A}" type="slidenum">
              <a:rPr lang="en-US" altLang="ja-JP"/>
              <a:pPr>
                <a:defRPr/>
              </a:pPr>
              <a:t>‹#›</a:t>
            </a:fld>
            <a:endParaRPr lang="en-US" altLang="ja-JP"/>
          </a:p>
        </p:txBody>
      </p:sp>
    </p:spTree>
    <p:extLst>
      <p:ext uri="{BB962C8B-B14F-4D97-AF65-F5344CB8AC3E}">
        <p14:creationId xmlns:p14="http://schemas.microsoft.com/office/powerpoint/2010/main" val="3444160159"/>
      </p:ext>
    </p:extLst>
  </p:cSld>
  <p:clrMapOvr>
    <a:masterClrMapping/>
  </p:clrMapOvr>
  <p:transition spd="med"/>
</p:sldLayout>
</file>

<file path=ppt/slideLayouts/slideLayout52.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fontAlgn="auto">
              <a:spcBef>
                <a:spcPts val="0"/>
              </a:spcBef>
              <a:spcAft>
                <a:spcPts val="0"/>
              </a:spcAft>
              <a:defRPr/>
            </a:lvl1pPr>
          </a:lstStyle>
          <a:p>
            <a:pPr>
              <a:defRPr/>
            </a:pPr>
            <a:endParaRPr lang="en-US" altLang="ja-JP"/>
          </a:p>
        </p:txBody>
      </p:sp>
      <p:sp>
        <p:nvSpPr>
          <p:cNvPr id="3" name="Rectangle 5"/>
          <p:cNvSpPr>
            <a:spLocks noGrp="1" noChangeArrowheads="1"/>
          </p:cNvSpPr>
          <p:nvPr>
            <p:ph type="ftr" sz="quarter" idx="11"/>
          </p:nvPr>
        </p:nvSpPr>
        <p:spPr/>
        <p:txBody>
          <a:bodyPr/>
          <a:lstStyle>
            <a:lvl1pPr fontAlgn="auto">
              <a:spcBef>
                <a:spcPts val="0"/>
              </a:spcBef>
              <a:spcAft>
                <a:spcPts val="0"/>
              </a:spcAft>
              <a:defRPr/>
            </a:lvl1pPr>
          </a:lstStyle>
          <a:p>
            <a:pPr>
              <a:defRPr/>
            </a:pPr>
            <a:endParaRPr lang="en-US" altLang="ja-JP"/>
          </a:p>
        </p:txBody>
      </p:sp>
      <p:sp>
        <p:nvSpPr>
          <p:cNvPr id="4" name="Rectangle 6"/>
          <p:cNvSpPr>
            <a:spLocks noGrp="1" noChangeArrowheads="1"/>
          </p:cNvSpPr>
          <p:nvPr>
            <p:ph type="sldNum" sz="quarter" idx="12"/>
          </p:nvPr>
        </p:nvSpPr>
        <p:spPr/>
        <p:txBody>
          <a:bodyPr/>
          <a:lstStyle>
            <a:lvl1pPr fontAlgn="auto">
              <a:spcBef>
                <a:spcPts val="0"/>
              </a:spcBef>
              <a:spcAft>
                <a:spcPts val="0"/>
              </a:spcAft>
              <a:defRPr/>
            </a:lvl1pPr>
          </a:lstStyle>
          <a:p>
            <a:pPr>
              <a:defRPr/>
            </a:pPr>
            <a:fld id="{71079288-7933-497A-9AC9-8DEAA7B456B8}" type="slidenum">
              <a:rPr lang="en-US" altLang="ja-JP"/>
              <a:pPr>
                <a:defRPr/>
              </a:pPr>
              <a:t>‹#›</a:t>
            </a:fld>
            <a:endParaRPr lang="en-US" altLang="ja-JP"/>
          </a:p>
        </p:txBody>
      </p:sp>
    </p:spTree>
    <p:extLst>
      <p:ext uri="{BB962C8B-B14F-4D97-AF65-F5344CB8AC3E}">
        <p14:creationId xmlns:p14="http://schemas.microsoft.com/office/powerpoint/2010/main" val="2747874650"/>
      </p:ext>
    </p:extLst>
  </p:cSld>
  <p:clrMapOvr>
    <a:masterClrMapping/>
  </p:clrMapOvr>
  <p:transition spd="med"/>
</p:sldLayout>
</file>

<file path=ppt/slideLayouts/slideLayout53.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a:t>マスタ タイトルの書式設定</a:t>
            </a:r>
          </a:p>
        </p:txBody>
      </p:sp>
      <p:sp>
        <p:nvSpPr>
          <p:cNvPr id="3" name="コンテンツ プレースホルダ 2"/>
          <p:cNvSpPr>
            <a:spLocks noGrp="1"/>
          </p:cNvSpPr>
          <p:nvPr>
            <p:ph idx="1"/>
          </p:nvPr>
        </p:nvSpPr>
        <p:spPr>
          <a:xfrm>
            <a:off x="3575053" y="273218"/>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457200" y="1435103"/>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Rectangle 4"/>
          <p:cNvSpPr>
            <a:spLocks noGrp="1" noChangeArrowheads="1"/>
          </p:cNvSpPr>
          <p:nvPr>
            <p:ph type="dt" sz="half" idx="10"/>
          </p:nvPr>
        </p:nvSpPr>
        <p:spPr/>
        <p:txBody>
          <a:bodyPr/>
          <a:lstStyle>
            <a:lvl1pPr fontAlgn="auto">
              <a:spcBef>
                <a:spcPts val="0"/>
              </a:spcBef>
              <a:spcAft>
                <a:spcPts val="0"/>
              </a:spcAft>
              <a:defRPr/>
            </a:lvl1pPr>
          </a:lstStyle>
          <a:p>
            <a:pPr>
              <a:defRPr/>
            </a:pPr>
            <a:endParaRPr lang="en-US" altLang="ja-JP"/>
          </a:p>
        </p:txBody>
      </p:sp>
      <p:sp>
        <p:nvSpPr>
          <p:cNvPr id="6" name="Rectangle 5"/>
          <p:cNvSpPr>
            <a:spLocks noGrp="1" noChangeArrowheads="1"/>
          </p:cNvSpPr>
          <p:nvPr>
            <p:ph type="ftr" sz="quarter" idx="11"/>
          </p:nvPr>
        </p:nvSpPr>
        <p:spPr/>
        <p:txBody>
          <a:bodyPr/>
          <a:lstStyle>
            <a:lvl1pPr fontAlgn="auto">
              <a:spcBef>
                <a:spcPts val="0"/>
              </a:spcBef>
              <a:spcAft>
                <a:spcPts val="0"/>
              </a:spcAft>
              <a:defRPr/>
            </a:lvl1pPr>
          </a:lstStyle>
          <a:p>
            <a:pPr>
              <a:defRPr/>
            </a:pPr>
            <a:endParaRPr lang="en-US" altLang="ja-JP"/>
          </a:p>
        </p:txBody>
      </p:sp>
      <p:sp>
        <p:nvSpPr>
          <p:cNvPr id="7" name="Rectangle 6"/>
          <p:cNvSpPr>
            <a:spLocks noGrp="1" noChangeArrowheads="1"/>
          </p:cNvSpPr>
          <p:nvPr>
            <p:ph type="sldNum" sz="quarter" idx="12"/>
          </p:nvPr>
        </p:nvSpPr>
        <p:spPr/>
        <p:txBody>
          <a:bodyPr/>
          <a:lstStyle>
            <a:lvl1pPr fontAlgn="auto">
              <a:spcBef>
                <a:spcPts val="0"/>
              </a:spcBef>
              <a:spcAft>
                <a:spcPts val="0"/>
              </a:spcAft>
              <a:defRPr/>
            </a:lvl1pPr>
          </a:lstStyle>
          <a:p>
            <a:pPr>
              <a:defRPr/>
            </a:pPr>
            <a:fld id="{229D3C8B-9E2E-41F2-A6CF-5FA92F492B39}" type="slidenum">
              <a:rPr lang="en-US" altLang="ja-JP"/>
              <a:pPr>
                <a:defRPr/>
              </a:pPr>
              <a:t>‹#›</a:t>
            </a:fld>
            <a:endParaRPr lang="en-US" altLang="ja-JP"/>
          </a:p>
        </p:txBody>
      </p:sp>
    </p:spTree>
    <p:extLst>
      <p:ext uri="{BB962C8B-B14F-4D97-AF65-F5344CB8AC3E}">
        <p14:creationId xmlns:p14="http://schemas.microsoft.com/office/powerpoint/2010/main" val="2065605516"/>
      </p:ext>
    </p:extLst>
  </p:cSld>
  <p:clrMapOvr>
    <a:masterClrMapping/>
  </p:clrMapOvr>
  <p:transition spd="med"/>
</p:sldLayout>
</file>

<file path=ppt/slideLayouts/slideLayout54.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a:t>マスタ タイトルの書式設定</a:t>
            </a:r>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Rectangle 4"/>
          <p:cNvSpPr>
            <a:spLocks noGrp="1" noChangeArrowheads="1"/>
          </p:cNvSpPr>
          <p:nvPr>
            <p:ph type="dt" sz="half" idx="10"/>
          </p:nvPr>
        </p:nvSpPr>
        <p:spPr/>
        <p:txBody>
          <a:bodyPr/>
          <a:lstStyle>
            <a:lvl1pPr fontAlgn="auto">
              <a:spcBef>
                <a:spcPts val="0"/>
              </a:spcBef>
              <a:spcAft>
                <a:spcPts val="0"/>
              </a:spcAft>
              <a:defRPr/>
            </a:lvl1pPr>
          </a:lstStyle>
          <a:p>
            <a:pPr>
              <a:defRPr/>
            </a:pPr>
            <a:endParaRPr lang="en-US" altLang="ja-JP"/>
          </a:p>
        </p:txBody>
      </p:sp>
      <p:sp>
        <p:nvSpPr>
          <p:cNvPr id="6" name="Rectangle 5"/>
          <p:cNvSpPr>
            <a:spLocks noGrp="1" noChangeArrowheads="1"/>
          </p:cNvSpPr>
          <p:nvPr>
            <p:ph type="ftr" sz="quarter" idx="11"/>
          </p:nvPr>
        </p:nvSpPr>
        <p:spPr/>
        <p:txBody>
          <a:bodyPr/>
          <a:lstStyle>
            <a:lvl1pPr fontAlgn="auto">
              <a:spcBef>
                <a:spcPts val="0"/>
              </a:spcBef>
              <a:spcAft>
                <a:spcPts val="0"/>
              </a:spcAft>
              <a:defRPr/>
            </a:lvl1pPr>
          </a:lstStyle>
          <a:p>
            <a:pPr>
              <a:defRPr/>
            </a:pPr>
            <a:endParaRPr lang="en-US" altLang="ja-JP"/>
          </a:p>
        </p:txBody>
      </p:sp>
      <p:sp>
        <p:nvSpPr>
          <p:cNvPr id="7" name="Rectangle 6"/>
          <p:cNvSpPr>
            <a:spLocks noGrp="1" noChangeArrowheads="1"/>
          </p:cNvSpPr>
          <p:nvPr>
            <p:ph type="sldNum" sz="quarter" idx="12"/>
          </p:nvPr>
        </p:nvSpPr>
        <p:spPr/>
        <p:txBody>
          <a:bodyPr/>
          <a:lstStyle>
            <a:lvl1pPr fontAlgn="auto">
              <a:spcBef>
                <a:spcPts val="0"/>
              </a:spcBef>
              <a:spcAft>
                <a:spcPts val="0"/>
              </a:spcAft>
              <a:defRPr/>
            </a:lvl1pPr>
          </a:lstStyle>
          <a:p>
            <a:pPr>
              <a:defRPr/>
            </a:pPr>
            <a:fld id="{31775AB1-86E2-4578-8FC6-D415E53C9CFF}" type="slidenum">
              <a:rPr lang="en-US" altLang="ja-JP"/>
              <a:pPr>
                <a:defRPr/>
              </a:pPr>
              <a:t>‹#›</a:t>
            </a:fld>
            <a:endParaRPr lang="en-US" altLang="ja-JP"/>
          </a:p>
        </p:txBody>
      </p:sp>
    </p:spTree>
    <p:extLst>
      <p:ext uri="{BB962C8B-B14F-4D97-AF65-F5344CB8AC3E}">
        <p14:creationId xmlns:p14="http://schemas.microsoft.com/office/powerpoint/2010/main" val="442086083"/>
      </p:ext>
    </p:extLst>
  </p:cSld>
  <p:clrMapOvr>
    <a:masterClrMapping/>
  </p:clrMapOvr>
  <p:transition spd="med"/>
</p:sldLayout>
</file>

<file path=ppt/slideLayouts/slideLayout55.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p:txBody>
          <a:bodyPr/>
          <a:lstStyle>
            <a:lvl1pPr fontAlgn="auto">
              <a:spcBef>
                <a:spcPts val="0"/>
              </a:spcBef>
              <a:spcAft>
                <a:spcPts val="0"/>
              </a:spcAft>
              <a:defRPr/>
            </a:lvl1pPr>
          </a:lstStyle>
          <a:p>
            <a:pPr>
              <a:defRPr/>
            </a:pPr>
            <a:endParaRPr lang="en-US" altLang="ja-JP"/>
          </a:p>
        </p:txBody>
      </p:sp>
      <p:sp>
        <p:nvSpPr>
          <p:cNvPr id="5" name="Rectangle 5"/>
          <p:cNvSpPr>
            <a:spLocks noGrp="1" noChangeArrowheads="1"/>
          </p:cNvSpPr>
          <p:nvPr>
            <p:ph type="ftr" sz="quarter" idx="11"/>
          </p:nvPr>
        </p:nvSpPr>
        <p:spPr/>
        <p:txBody>
          <a:bodyPr/>
          <a:lstStyle>
            <a:lvl1pPr fontAlgn="auto">
              <a:spcBef>
                <a:spcPts val="0"/>
              </a:spcBef>
              <a:spcAft>
                <a:spcPts val="0"/>
              </a:spcAft>
              <a:defRPr/>
            </a:lvl1pPr>
          </a:lstStyle>
          <a:p>
            <a:pPr>
              <a:defRPr/>
            </a:pPr>
            <a:endParaRPr lang="en-US" altLang="ja-JP"/>
          </a:p>
        </p:txBody>
      </p:sp>
      <p:sp>
        <p:nvSpPr>
          <p:cNvPr id="6" name="Rectangle 6"/>
          <p:cNvSpPr>
            <a:spLocks noGrp="1" noChangeArrowheads="1"/>
          </p:cNvSpPr>
          <p:nvPr>
            <p:ph type="sldNum" sz="quarter" idx="12"/>
          </p:nvPr>
        </p:nvSpPr>
        <p:spPr/>
        <p:txBody>
          <a:bodyPr/>
          <a:lstStyle>
            <a:lvl1pPr fontAlgn="auto">
              <a:spcBef>
                <a:spcPts val="0"/>
              </a:spcBef>
              <a:spcAft>
                <a:spcPts val="0"/>
              </a:spcAft>
              <a:defRPr/>
            </a:lvl1pPr>
          </a:lstStyle>
          <a:p>
            <a:pPr>
              <a:defRPr/>
            </a:pPr>
            <a:fld id="{827AE7E9-287B-4438-B4B1-1185BEE4E7CB}" type="slidenum">
              <a:rPr lang="en-US" altLang="ja-JP"/>
              <a:pPr>
                <a:defRPr/>
              </a:pPr>
              <a:t>‹#›</a:t>
            </a:fld>
            <a:endParaRPr lang="en-US" altLang="ja-JP"/>
          </a:p>
        </p:txBody>
      </p:sp>
    </p:spTree>
    <p:extLst>
      <p:ext uri="{BB962C8B-B14F-4D97-AF65-F5344CB8AC3E}">
        <p14:creationId xmlns:p14="http://schemas.microsoft.com/office/powerpoint/2010/main" val="2756938306"/>
      </p:ext>
    </p:extLst>
  </p:cSld>
  <p:clrMapOvr>
    <a:masterClrMapping/>
  </p:clrMapOvr>
  <p:transition spd="med"/>
</p:sldLayout>
</file>

<file path=ppt/slideLayouts/slideLayout56.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806"/>
            <a:ext cx="2057400" cy="5851525"/>
          </a:xfrm>
        </p:spPr>
        <p:txBody>
          <a:bodyPr vert="eaVert"/>
          <a:lstStyle/>
          <a:p>
            <a:r>
              <a:rPr lang="ja-JP" altLang="en-US"/>
              <a:t>マスタ タイトルの書式設定</a:t>
            </a:r>
          </a:p>
        </p:txBody>
      </p:sp>
      <p:sp>
        <p:nvSpPr>
          <p:cNvPr id="3" name="縦書きテキスト プレースホルダ 2"/>
          <p:cNvSpPr>
            <a:spLocks noGrp="1"/>
          </p:cNvSpPr>
          <p:nvPr>
            <p:ph type="body" orient="vert" idx="1"/>
          </p:nvPr>
        </p:nvSpPr>
        <p:spPr>
          <a:xfrm>
            <a:off x="457200" y="274806"/>
            <a:ext cx="6019800" cy="5851525"/>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p:txBody>
          <a:bodyPr/>
          <a:lstStyle>
            <a:lvl1pPr fontAlgn="auto">
              <a:spcBef>
                <a:spcPts val="0"/>
              </a:spcBef>
              <a:spcAft>
                <a:spcPts val="0"/>
              </a:spcAft>
              <a:defRPr/>
            </a:lvl1pPr>
          </a:lstStyle>
          <a:p>
            <a:pPr>
              <a:defRPr/>
            </a:pPr>
            <a:endParaRPr lang="en-US" altLang="ja-JP"/>
          </a:p>
        </p:txBody>
      </p:sp>
      <p:sp>
        <p:nvSpPr>
          <p:cNvPr id="5" name="Rectangle 5"/>
          <p:cNvSpPr>
            <a:spLocks noGrp="1" noChangeArrowheads="1"/>
          </p:cNvSpPr>
          <p:nvPr>
            <p:ph type="ftr" sz="quarter" idx="11"/>
          </p:nvPr>
        </p:nvSpPr>
        <p:spPr/>
        <p:txBody>
          <a:bodyPr/>
          <a:lstStyle>
            <a:lvl1pPr fontAlgn="auto">
              <a:spcBef>
                <a:spcPts val="0"/>
              </a:spcBef>
              <a:spcAft>
                <a:spcPts val="0"/>
              </a:spcAft>
              <a:defRPr/>
            </a:lvl1pPr>
          </a:lstStyle>
          <a:p>
            <a:pPr>
              <a:defRPr/>
            </a:pPr>
            <a:endParaRPr lang="en-US" altLang="ja-JP"/>
          </a:p>
        </p:txBody>
      </p:sp>
      <p:sp>
        <p:nvSpPr>
          <p:cNvPr id="6" name="Rectangle 6"/>
          <p:cNvSpPr>
            <a:spLocks noGrp="1" noChangeArrowheads="1"/>
          </p:cNvSpPr>
          <p:nvPr>
            <p:ph type="sldNum" sz="quarter" idx="12"/>
          </p:nvPr>
        </p:nvSpPr>
        <p:spPr/>
        <p:txBody>
          <a:bodyPr/>
          <a:lstStyle>
            <a:lvl1pPr fontAlgn="auto">
              <a:spcBef>
                <a:spcPts val="0"/>
              </a:spcBef>
              <a:spcAft>
                <a:spcPts val="0"/>
              </a:spcAft>
              <a:defRPr/>
            </a:lvl1pPr>
          </a:lstStyle>
          <a:p>
            <a:pPr>
              <a:defRPr/>
            </a:pPr>
            <a:fld id="{E771C7A1-3CB8-4C39-B30C-25B84238E0EE}" type="slidenum">
              <a:rPr lang="en-US" altLang="ja-JP"/>
              <a:pPr>
                <a:defRPr/>
              </a:pPr>
              <a:t>‹#›</a:t>
            </a:fld>
            <a:endParaRPr lang="en-US" altLang="ja-JP"/>
          </a:p>
        </p:txBody>
      </p:sp>
    </p:spTree>
    <p:extLst>
      <p:ext uri="{BB962C8B-B14F-4D97-AF65-F5344CB8AC3E}">
        <p14:creationId xmlns:p14="http://schemas.microsoft.com/office/powerpoint/2010/main" val="2942501764"/>
      </p:ext>
    </p:extLst>
  </p:cSld>
  <p:clrMapOvr>
    <a:masterClrMapping/>
  </p:clrMapOvr>
  <p:transition spd="med"/>
</p:sldLayout>
</file>

<file path=ppt/slideLayouts/slideLayout57.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613"/>
            <a:ext cx="7772400" cy="1470025"/>
          </a:xfrm>
        </p:spPr>
        <p:txBody>
          <a:bodyPr/>
          <a:lstStyle/>
          <a:p>
            <a:r>
              <a:rPr lang="ja-JP" altLang="en-US"/>
              <a:t>マスタ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a:t>マスタ サブタイトルの書式設定</a:t>
            </a:r>
          </a:p>
        </p:txBody>
      </p:sp>
      <p:sp>
        <p:nvSpPr>
          <p:cNvPr id="4" name="Rectangle 4"/>
          <p:cNvSpPr>
            <a:spLocks noGrp="1" noChangeArrowheads="1"/>
          </p:cNvSpPr>
          <p:nvPr>
            <p:ph type="dt" sz="half" idx="10"/>
          </p:nvPr>
        </p:nvSpPr>
        <p:spPr/>
        <p:txBody>
          <a:bodyPr/>
          <a:lstStyle>
            <a:lvl1pPr fontAlgn="auto">
              <a:spcBef>
                <a:spcPts val="0"/>
              </a:spcBef>
              <a:spcAft>
                <a:spcPts val="0"/>
              </a:spcAft>
              <a:defRPr/>
            </a:lvl1pPr>
          </a:lstStyle>
          <a:p>
            <a:pPr>
              <a:defRPr/>
            </a:pPr>
            <a:endParaRPr lang="en-US" altLang="ja-JP"/>
          </a:p>
        </p:txBody>
      </p:sp>
      <p:sp>
        <p:nvSpPr>
          <p:cNvPr id="5" name="Rectangle 5"/>
          <p:cNvSpPr>
            <a:spLocks noGrp="1" noChangeArrowheads="1"/>
          </p:cNvSpPr>
          <p:nvPr>
            <p:ph type="ftr" sz="quarter" idx="11"/>
          </p:nvPr>
        </p:nvSpPr>
        <p:spPr/>
        <p:txBody>
          <a:bodyPr/>
          <a:lstStyle>
            <a:lvl1pPr fontAlgn="auto">
              <a:spcBef>
                <a:spcPts val="0"/>
              </a:spcBef>
              <a:spcAft>
                <a:spcPts val="0"/>
              </a:spcAft>
              <a:defRPr/>
            </a:lvl1pPr>
          </a:lstStyle>
          <a:p>
            <a:pPr>
              <a:defRPr/>
            </a:pPr>
            <a:endParaRPr lang="en-US" altLang="ja-JP"/>
          </a:p>
        </p:txBody>
      </p:sp>
      <p:sp>
        <p:nvSpPr>
          <p:cNvPr id="6" name="Rectangle 6"/>
          <p:cNvSpPr>
            <a:spLocks noGrp="1" noChangeArrowheads="1"/>
          </p:cNvSpPr>
          <p:nvPr>
            <p:ph type="sldNum" sz="quarter" idx="12"/>
          </p:nvPr>
        </p:nvSpPr>
        <p:spPr/>
        <p:txBody>
          <a:bodyPr/>
          <a:lstStyle>
            <a:lvl1pPr fontAlgn="auto">
              <a:spcBef>
                <a:spcPts val="0"/>
              </a:spcBef>
              <a:spcAft>
                <a:spcPts val="0"/>
              </a:spcAft>
              <a:defRPr/>
            </a:lvl1pPr>
          </a:lstStyle>
          <a:p>
            <a:pPr>
              <a:defRPr/>
            </a:pPr>
            <a:fld id="{FB2B549C-D3F4-43EB-85A4-AC723E4F4910}" type="slidenum">
              <a:rPr lang="en-US" altLang="ja-JP"/>
              <a:pPr>
                <a:defRPr/>
              </a:pPr>
              <a:t>‹#›</a:t>
            </a:fld>
            <a:endParaRPr lang="en-US" altLang="ja-JP"/>
          </a:p>
        </p:txBody>
      </p:sp>
    </p:spTree>
    <p:extLst>
      <p:ext uri="{BB962C8B-B14F-4D97-AF65-F5344CB8AC3E}">
        <p14:creationId xmlns:p14="http://schemas.microsoft.com/office/powerpoint/2010/main" val="168666765"/>
      </p:ext>
    </p:extLst>
  </p:cSld>
  <p:clrMapOvr>
    <a:masterClrMapping/>
  </p:clrMapOvr>
  <p:transition spd="med"/>
</p:sldLayout>
</file>

<file path=ppt/slideLayouts/slideLayout58.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p:txBody>
          <a:bodyPr/>
          <a:lstStyle>
            <a:lvl1pPr fontAlgn="auto">
              <a:spcBef>
                <a:spcPts val="0"/>
              </a:spcBef>
              <a:spcAft>
                <a:spcPts val="0"/>
              </a:spcAft>
              <a:defRPr/>
            </a:lvl1pPr>
          </a:lstStyle>
          <a:p>
            <a:pPr>
              <a:defRPr/>
            </a:pPr>
            <a:endParaRPr lang="en-US" altLang="ja-JP"/>
          </a:p>
        </p:txBody>
      </p:sp>
      <p:sp>
        <p:nvSpPr>
          <p:cNvPr id="5" name="Rectangle 5"/>
          <p:cNvSpPr>
            <a:spLocks noGrp="1" noChangeArrowheads="1"/>
          </p:cNvSpPr>
          <p:nvPr>
            <p:ph type="ftr" sz="quarter" idx="11"/>
          </p:nvPr>
        </p:nvSpPr>
        <p:spPr/>
        <p:txBody>
          <a:bodyPr/>
          <a:lstStyle>
            <a:lvl1pPr fontAlgn="auto">
              <a:spcBef>
                <a:spcPts val="0"/>
              </a:spcBef>
              <a:spcAft>
                <a:spcPts val="0"/>
              </a:spcAft>
              <a:defRPr/>
            </a:lvl1pPr>
          </a:lstStyle>
          <a:p>
            <a:pPr>
              <a:defRPr/>
            </a:pPr>
            <a:endParaRPr lang="en-US" altLang="ja-JP"/>
          </a:p>
        </p:txBody>
      </p:sp>
      <p:sp>
        <p:nvSpPr>
          <p:cNvPr id="6" name="Rectangle 6"/>
          <p:cNvSpPr>
            <a:spLocks noGrp="1" noChangeArrowheads="1"/>
          </p:cNvSpPr>
          <p:nvPr>
            <p:ph type="sldNum" sz="quarter" idx="12"/>
          </p:nvPr>
        </p:nvSpPr>
        <p:spPr/>
        <p:txBody>
          <a:bodyPr/>
          <a:lstStyle>
            <a:lvl1pPr fontAlgn="auto">
              <a:spcBef>
                <a:spcPts val="0"/>
              </a:spcBef>
              <a:spcAft>
                <a:spcPts val="0"/>
              </a:spcAft>
              <a:defRPr/>
            </a:lvl1pPr>
          </a:lstStyle>
          <a:p>
            <a:pPr>
              <a:defRPr/>
            </a:pPr>
            <a:fld id="{DABBE7ED-3829-451C-A3AF-EA8BDBB44496}" type="slidenum">
              <a:rPr lang="en-US" altLang="ja-JP"/>
              <a:pPr>
                <a:defRPr/>
              </a:pPr>
              <a:t>‹#›</a:t>
            </a:fld>
            <a:endParaRPr lang="en-US" altLang="ja-JP"/>
          </a:p>
        </p:txBody>
      </p:sp>
    </p:spTree>
    <p:extLst>
      <p:ext uri="{BB962C8B-B14F-4D97-AF65-F5344CB8AC3E}">
        <p14:creationId xmlns:p14="http://schemas.microsoft.com/office/powerpoint/2010/main" val="2846811113"/>
      </p:ext>
    </p:extLst>
  </p:cSld>
  <p:clrMapOvr>
    <a:masterClrMapping/>
  </p:clrMapOvr>
  <p:transition spd="med"/>
</p:sldLayout>
</file>

<file path=ppt/slideLayouts/slideLayout59.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7088"/>
            <a:ext cx="7772400" cy="1362075"/>
          </a:xfrm>
        </p:spPr>
        <p:txBody>
          <a:bodyPr anchor="t"/>
          <a:lstStyle>
            <a:lvl1pPr algn="l">
              <a:defRPr sz="4000" b="1" cap="all"/>
            </a:lvl1pPr>
          </a:lstStyle>
          <a:p>
            <a:r>
              <a:rPr lang="ja-JP" altLang="en-US"/>
              <a:t>マスタ タイトルの書式設定</a:t>
            </a:r>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 テキストの書式設定</a:t>
            </a:r>
          </a:p>
        </p:txBody>
      </p:sp>
      <p:sp>
        <p:nvSpPr>
          <p:cNvPr id="4" name="Rectangle 4"/>
          <p:cNvSpPr>
            <a:spLocks noGrp="1" noChangeArrowheads="1"/>
          </p:cNvSpPr>
          <p:nvPr>
            <p:ph type="dt" sz="half" idx="10"/>
          </p:nvPr>
        </p:nvSpPr>
        <p:spPr/>
        <p:txBody>
          <a:bodyPr/>
          <a:lstStyle>
            <a:lvl1pPr fontAlgn="auto">
              <a:spcBef>
                <a:spcPts val="0"/>
              </a:spcBef>
              <a:spcAft>
                <a:spcPts val="0"/>
              </a:spcAft>
              <a:defRPr/>
            </a:lvl1pPr>
          </a:lstStyle>
          <a:p>
            <a:pPr>
              <a:defRPr/>
            </a:pPr>
            <a:endParaRPr lang="en-US" altLang="ja-JP"/>
          </a:p>
        </p:txBody>
      </p:sp>
      <p:sp>
        <p:nvSpPr>
          <p:cNvPr id="5" name="Rectangle 5"/>
          <p:cNvSpPr>
            <a:spLocks noGrp="1" noChangeArrowheads="1"/>
          </p:cNvSpPr>
          <p:nvPr>
            <p:ph type="ftr" sz="quarter" idx="11"/>
          </p:nvPr>
        </p:nvSpPr>
        <p:spPr/>
        <p:txBody>
          <a:bodyPr/>
          <a:lstStyle>
            <a:lvl1pPr fontAlgn="auto">
              <a:spcBef>
                <a:spcPts val="0"/>
              </a:spcBef>
              <a:spcAft>
                <a:spcPts val="0"/>
              </a:spcAft>
              <a:defRPr/>
            </a:lvl1pPr>
          </a:lstStyle>
          <a:p>
            <a:pPr>
              <a:defRPr/>
            </a:pPr>
            <a:endParaRPr lang="en-US" altLang="ja-JP"/>
          </a:p>
        </p:txBody>
      </p:sp>
      <p:sp>
        <p:nvSpPr>
          <p:cNvPr id="6" name="Rectangle 6"/>
          <p:cNvSpPr>
            <a:spLocks noGrp="1" noChangeArrowheads="1"/>
          </p:cNvSpPr>
          <p:nvPr>
            <p:ph type="sldNum" sz="quarter" idx="12"/>
          </p:nvPr>
        </p:nvSpPr>
        <p:spPr/>
        <p:txBody>
          <a:bodyPr/>
          <a:lstStyle>
            <a:lvl1pPr fontAlgn="auto">
              <a:spcBef>
                <a:spcPts val="0"/>
              </a:spcBef>
              <a:spcAft>
                <a:spcPts val="0"/>
              </a:spcAft>
              <a:defRPr/>
            </a:lvl1pPr>
          </a:lstStyle>
          <a:p>
            <a:pPr>
              <a:defRPr/>
            </a:pPr>
            <a:fld id="{73E5B78B-AEAF-42A4-942F-1E83DC7A6BB1}" type="slidenum">
              <a:rPr lang="en-US" altLang="ja-JP"/>
              <a:pPr>
                <a:defRPr/>
              </a:pPr>
              <a:t>‹#›</a:t>
            </a:fld>
            <a:endParaRPr lang="en-US" altLang="ja-JP"/>
          </a:p>
        </p:txBody>
      </p:sp>
    </p:spTree>
    <p:extLst>
      <p:ext uri="{BB962C8B-B14F-4D97-AF65-F5344CB8AC3E}">
        <p14:creationId xmlns:p14="http://schemas.microsoft.com/office/powerpoint/2010/main" val="2580189715"/>
      </p:ext>
    </p:extLst>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5" name="Rectangle 6"/>
          <p:cNvSpPr>
            <a:spLocks noGrp="1" noChangeArrowheads="1"/>
          </p:cNvSpPr>
          <p:nvPr>
            <p:ph type="sldNum" sz="quarter" idx="12"/>
          </p:nvPr>
        </p:nvSpPr>
        <p:spPr>
          <a:ln/>
        </p:spPr>
        <p:txBody>
          <a:bodyPr/>
          <a:lstStyle>
            <a:lvl1pPr>
              <a:defRPr/>
            </a:lvl1pPr>
          </a:lstStyle>
          <a:p>
            <a:pPr>
              <a:defRPr/>
            </a:pPr>
            <a:fld id="{EC602E4F-3B58-4928-9C49-10C64EE68D88}" type="slidenum">
              <a:rPr lang="en-US" altLang="ja-JP"/>
              <a:pPr>
                <a:defRPr/>
              </a:pPr>
              <a:t>‹#›</a:t>
            </a:fld>
            <a:endParaRPr lang="en-US" altLang="ja-JP"/>
          </a:p>
        </p:txBody>
      </p:sp>
    </p:spTree>
    <p:extLst>
      <p:ext uri="{BB962C8B-B14F-4D97-AF65-F5344CB8AC3E}">
        <p14:creationId xmlns:p14="http://schemas.microsoft.com/office/powerpoint/2010/main" val="320070960"/>
      </p:ext>
    </p:extLst>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sz="half" idx="1"/>
          </p:nvPr>
        </p:nvSpPr>
        <p:spPr>
          <a:xfrm>
            <a:off x="457200" y="1600206"/>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4648200" y="1600206"/>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4"/>
          <p:cNvSpPr>
            <a:spLocks noGrp="1" noChangeArrowheads="1"/>
          </p:cNvSpPr>
          <p:nvPr>
            <p:ph type="dt" sz="half" idx="10"/>
          </p:nvPr>
        </p:nvSpPr>
        <p:spPr/>
        <p:txBody>
          <a:bodyPr/>
          <a:lstStyle>
            <a:lvl1pPr fontAlgn="auto">
              <a:spcBef>
                <a:spcPts val="0"/>
              </a:spcBef>
              <a:spcAft>
                <a:spcPts val="0"/>
              </a:spcAft>
              <a:defRPr/>
            </a:lvl1pPr>
          </a:lstStyle>
          <a:p>
            <a:pPr>
              <a:defRPr/>
            </a:pPr>
            <a:endParaRPr lang="en-US" altLang="ja-JP"/>
          </a:p>
        </p:txBody>
      </p:sp>
      <p:sp>
        <p:nvSpPr>
          <p:cNvPr id="6" name="Rectangle 5"/>
          <p:cNvSpPr>
            <a:spLocks noGrp="1" noChangeArrowheads="1"/>
          </p:cNvSpPr>
          <p:nvPr>
            <p:ph type="ftr" sz="quarter" idx="11"/>
          </p:nvPr>
        </p:nvSpPr>
        <p:spPr/>
        <p:txBody>
          <a:bodyPr/>
          <a:lstStyle>
            <a:lvl1pPr fontAlgn="auto">
              <a:spcBef>
                <a:spcPts val="0"/>
              </a:spcBef>
              <a:spcAft>
                <a:spcPts val="0"/>
              </a:spcAft>
              <a:defRPr/>
            </a:lvl1pPr>
          </a:lstStyle>
          <a:p>
            <a:pPr>
              <a:defRPr/>
            </a:pPr>
            <a:endParaRPr lang="en-US" altLang="ja-JP"/>
          </a:p>
        </p:txBody>
      </p:sp>
      <p:sp>
        <p:nvSpPr>
          <p:cNvPr id="7" name="Rectangle 6"/>
          <p:cNvSpPr>
            <a:spLocks noGrp="1" noChangeArrowheads="1"/>
          </p:cNvSpPr>
          <p:nvPr>
            <p:ph type="sldNum" sz="quarter" idx="12"/>
          </p:nvPr>
        </p:nvSpPr>
        <p:spPr/>
        <p:txBody>
          <a:bodyPr/>
          <a:lstStyle>
            <a:lvl1pPr fontAlgn="auto">
              <a:spcBef>
                <a:spcPts val="0"/>
              </a:spcBef>
              <a:spcAft>
                <a:spcPts val="0"/>
              </a:spcAft>
              <a:defRPr/>
            </a:lvl1pPr>
          </a:lstStyle>
          <a:p>
            <a:pPr>
              <a:defRPr/>
            </a:pPr>
            <a:fld id="{AAEAC376-75CA-4C3C-A446-C970EE643369}" type="slidenum">
              <a:rPr lang="en-US" altLang="ja-JP"/>
              <a:pPr>
                <a:defRPr/>
              </a:pPr>
              <a:t>‹#›</a:t>
            </a:fld>
            <a:endParaRPr lang="en-US" altLang="ja-JP"/>
          </a:p>
        </p:txBody>
      </p:sp>
    </p:spTree>
    <p:extLst>
      <p:ext uri="{BB962C8B-B14F-4D97-AF65-F5344CB8AC3E}">
        <p14:creationId xmlns:p14="http://schemas.microsoft.com/office/powerpoint/2010/main" val="1179797964"/>
      </p:ext>
    </p:extLst>
  </p:cSld>
  <p:clrMapOvr>
    <a:masterClrMapping/>
  </p:clrMapOvr>
  <p:transition spd="med"/>
</p:sldLayout>
</file>

<file path=ppt/slideLayouts/slideLayout61.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a:t>マスタ タイトルの書式設定</a:t>
            </a:r>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 4"/>
          <p:cNvSpPr>
            <a:spLocks noGrp="1"/>
          </p:cNvSpPr>
          <p:nvPr>
            <p:ph type="body" sz="quarter" idx="3"/>
          </p:nvPr>
        </p:nvSpPr>
        <p:spPr>
          <a:xfrm>
            <a:off x="4645029"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6" name="コンテンツ プレースホルダ 5"/>
          <p:cNvSpPr>
            <a:spLocks noGrp="1"/>
          </p:cNvSpPr>
          <p:nvPr>
            <p:ph sz="quarter" idx="4"/>
          </p:nvPr>
        </p:nvSpPr>
        <p:spPr>
          <a:xfrm>
            <a:off x="4645029"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Rectangle 4"/>
          <p:cNvSpPr>
            <a:spLocks noGrp="1" noChangeArrowheads="1"/>
          </p:cNvSpPr>
          <p:nvPr>
            <p:ph type="dt" sz="half" idx="10"/>
          </p:nvPr>
        </p:nvSpPr>
        <p:spPr/>
        <p:txBody>
          <a:bodyPr/>
          <a:lstStyle>
            <a:lvl1pPr fontAlgn="auto">
              <a:spcBef>
                <a:spcPts val="0"/>
              </a:spcBef>
              <a:spcAft>
                <a:spcPts val="0"/>
              </a:spcAft>
              <a:defRPr/>
            </a:lvl1pPr>
          </a:lstStyle>
          <a:p>
            <a:pPr>
              <a:defRPr/>
            </a:pPr>
            <a:endParaRPr lang="en-US" altLang="ja-JP"/>
          </a:p>
        </p:txBody>
      </p:sp>
      <p:sp>
        <p:nvSpPr>
          <p:cNvPr id="8" name="Rectangle 5"/>
          <p:cNvSpPr>
            <a:spLocks noGrp="1" noChangeArrowheads="1"/>
          </p:cNvSpPr>
          <p:nvPr>
            <p:ph type="ftr" sz="quarter" idx="11"/>
          </p:nvPr>
        </p:nvSpPr>
        <p:spPr/>
        <p:txBody>
          <a:bodyPr/>
          <a:lstStyle>
            <a:lvl1pPr fontAlgn="auto">
              <a:spcBef>
                <a:spcPts val="0"/>
              </a:spcBef>
              <a:spcAft>
                <a:spcPts val="0"/>
              </a:spcAft>
              <a:defRPr/>
            </a:lvl1pPr>
          </a:lstStyle>
          <a:p>
            <a:pPr>
              <a:defRPr/>
            </a:pPr>
            <a:endParaRPr lang="en-US" altLang="ja-JP"/>
          </a:p>
        </p:txBody>
      </p:sp>
      <p:sp>
        <p:nvSpPr>
          <p:cNvPr id="9" name="Rectangle 6"/>
          <p:cNvSpPr>
            <a:spLocks noGrp="1" noChangeArrowheads="1"/>
          </p:cNvSpPr>
          <p:nvPr>
            <p:ph type="sldNum" sz="quarter" idx="12"/>
          </p:nvPr>
        </p:nvSpPr>
        <p:spPr/>
        <p:txBody>
          <a:bodyPr/>
          <a:lstStyle>
            <a:lvl1pPr fontAlgn="auto">
              <a:spcBef>
                <a:spcPts val="0"/>
              </a:spcBef>
              <a:spcAft>
                <a:spcPts val="0"/>
              </a:spcAft>
              <a:defRPr/>
            </a:lvl1pPr>
          </a:lstStyle>
          <a:p>
            <a:pPr>
              <a:defRPr/>
            </a:pPr>
            <a:fld id="{F6A3D32E-D9F3-477C-9022-CD09CBDB1037}" type="slidenum">
              <a:rPr lang="en-US" altLang="ja-JP"/>
              <a:pPr>
                <a:defRPr/>
              </a:pPr>
              <a:t>‹#›</a:t>
            </a:fld>
            <a:endParaRPr lang="en-US" altLang="ja-JP"/>
          </a:p>
        </p:txBody>
      </p:sp>
    </p:spTree>
    <p:extLst>
      <p:ext uri="{BB962C8B-B14F-4D97-AF65-F5344CB8AC3E}">
        <p14:creationId xmlns:p14="http://schemas.microsoft.com/office/powerpoint/2010/main" val="1337110038"/>
      </p:ext>
    </p:extLst>
  </p:cSld>
  <p:clrMapOvr>
    <a:masterClrMapping/>
  </p:clrMapOvr>
  <p:transition spd="med"/>
</p:sldLayout>
</file>

<file path=ppt/slideLayouts/slideLayout62.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Rectangle 4"/>
          <p:cNvSpPr>
            <a:spLocks noGrp="1" noChangeArrowheads="1"/>
          </p:cNvSpPr>
          <p:nvPr>
            <p:ph type="dt" sz="half" idx="10"/>
          </p:nvPr>
        </p:nvSpPr>
        <p:spPr/>
        <p:txBody>
          <a:bodyPr/>
          <a:lstStyle>
            <a:lvl1pPr fontAlgn="auto">
              <a:spcBef>
                <a:spcPts val="0"/>
              </a:spcBef>
              <a:spcAft>
                <a:spcPts val="0"/>
              </a:spcAft>
              <a:defRPr/>
            </a:lvl1pPr>
          </a:lstStyle>
          <a:p>
            <a:pPr>
              <a:defRPr/>
            </a:pPr>
            <a:endParaRPr lang="en-US" altLang="ja-JP"/>
          </a:p>
        </p:txBody>
      </p:sp>
      <p:sp>
        <p:nvSpPr>
          <p:cNvPr id="4" name="Rectangle 5"/>
          <p:cNvSpPr>
            <a:spLocks noGrp="1" noChangeArrowheads="1"/>
          </p:cNvSpPr>
          <p:nvPr>
            <p:ph type="ftr" sz="quarter" idx="11"/>
          </p:nvPr>
        </p:nvSpPr>
        <p:spPr/>
        <p:txBody>
          <a:bodyPr/>
          <a:lstStyle>
            <a:lvl1pPr fontAlgn="auto">
              <a:spcBef>
                <a:spcPts val="0"/>
              </a:spcBef>
              <a:spcAft>
                <a:spcPts val="0"/>
              </a:spcAft>
              <a:defRPr/>
            </a:lvl1pPr>
          </a:lstStyle>
          <a:p>
            <a:pPr>
              <a:defRPr/>
            </a:pPr>
            <a:endParaRPr lang="en-US" altLang="ja-JP"/>
          </a:p>
        </p:txBody>
      </p:sp>
      <p:sp>
        <p:nvSpPr>
          <p:cNvPr id="5" name="Rectangle 6"/>
          <p:cNvSpPr>
            <a:spLocks noGrp="1" noChangeArrowheads="1"/>
          </p:cNvSpPr>
          <p:nvPr>
            <p:ph type="sldNum" sz="quarter" idx="12"/>
          </p:nvPr>
        </p:nvSpPr>
        <p:spPr/>
        <p:txBody>
          <a:bodyPr/>
          <a:lstStyle>
            <a:lvl1pPr fontAlgn="auto">
              <a:spcBef>
                <a:spcPts val="0"/>
              </a:spcBef>
              <a:spcAft>
                <a:spcPts val="0"/>
              </a:spcAft>
              <a:defRPr/>
            </a:lvl1pPr>
          </a:lstStyle>
          <a:p>
            <a:pPr>
              <a:defRPr/>
            </a:pPr>
            <a:fld id="{E272F4D6-A241-4B18-A3E3-19914EF8114A}" type="slidenum">
              <a:rPr lang="en-US" altLang="ja-JP"/>
              <a:pPr>
                <a:defRPr/>
              </a:pPr>
              <a:t>‹#›</a:t>
            </a:fld>
            <a:endParaRPr lang="en-US" altLang="ja-JP"/>
          </a:p>
        </p:txBody>
      </p:sp>
    </p:spTree>
    <p:extLst>
      <p:ext uri="{BB962C8B-B14F-4D97-AF65-F5344CB8AC3E}">
        <p14:creationId xmlns:p14="http://schemas.microsoft.com/office/powerpoint/2010/main" val="49567760"/>
      </p:ext>
    </p:extLst>
  </p:cSld>
  <p:clrMapOvr>
    <a:masterClrMapping/>
  </p:clrMapOvr>
  <p:transition spd="med"/>
</p:sldLayout>
</file>

<file path=ppt/slideLayouts/slideLayout63.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fontAlgn="auto">
              <a:spcBef>
                <a:spcPts val="0"/>
              </a:spcBef>
              <a:spcAft>
                <a:spcPts val="0"/>
              </a:spcAft>
              <a:defRPr/>
            </a:lvl1pPr>
          </a:lstStyle>
          <a:p>
            <a:pPr>
              <a:defRPr/>
            </a:pPr>
            <a:endParaRPr lang="en-US" altLang="ja-JP"/>
          </a:p>
        </p:txBody>
      </p:sp>
      <p:sp>
        <p:nvSpPr>
          <p:cNvPr id="3" name="Rectangle 5"/>
          <p:cNvSpPr>
            <a:spLocks noGrp="1" noChangeArrowheads="1"/>
          </p:cNvSpPr>
          <p:nvPr>
            <p:ph type="ftr" sz="quarter" idx="11"/>
          </p:nvPr>
        </p:nvSpPr>
        <p:spPr/>
        <p:txBody>
          <a:bodyPr/>
          <a:lstStyle>
            <a:lvl1pPr fontAlgn="auto">
              <a:spcBef>
                <a:spcPts val="0"/>
              </a:spcBef>
              <a:spcAft>
                <a:spcPts val="0"/>
              </a:spcAft>
              <a:defRPr/>
            </a:lvl1pPr>
          </a:lstStyle>
          <a:p>
            <a:pPr>
              <a:defRPr/>
            </a:pPr>
            <a:endParaRPr lang="en-US" altLang="ja-JP"/>
          </a:p>
        </p:txBody>
      </p:sp>
      <p:sp>
        <p:nvSpPr>
          <p:cNvPr id="4" name="Rectangle 6"/>
          <p:cNvSpPr>
            <a:spLocks noGrp="1" noChangeArrowheads="1"/>
          </p:cNvSpPr>
          <p:nvPr>
            <p:ph type="sldNum" sz="quarter" idx="12"/>
          </p:nvPr>
        </p:nvSpPr>
        <p:spPr/>
        <p:txBody>
          <a:bodyPr/>
          <a:lstStyle>
            <a:lvl1pPr fontAlgn="auto">
              <a:spcBef>
                <a:spcPts val="0"/>
              </a:spcBef>
              <a:spcAft>
                <a:spcPts val="0"/>
              </a:spcAft>
              <a:defRPr/>
            </a:lvl1pPr>
          </a:lstStyle>
          <a:p>
            <a:pPr>
              <a:defRPr/>
            </a:pPr>
            <a:fld id="{71079288-7933-497A-9AC9-8DEAA7B456B8}" type="slidenum">
              <a:rPr lang="en-US" altLang="ja-JP"/>
              <a:pPr>
                <a:defRPr/>
              </a:pPr>
              <a:t>‹#›</a:t>
            </a:fld>
            <a:endParaRPr lang="en-US" altLang="ja-JP"/>
          </a:p>
        </p:txBody>
      </p:sp>
    </p:spTree>
    <p:extLst>
      <p:ext uri="{BB962C8B-B14F-4D97-AF65-F5344CB8AC3E}">
        <p14:creationId xmlns:p14="http://schemas.microsoft.com/office/powerpoint/2010/main" val="2780527252"/>
      </p:ext>
    </p:extLst>
  </p:cSld>
  <p:clrMapOvr>
    <a:masterClrMapping/>
  </p:clrMapOvr>
  <p:transition spd="med"/>
</p:sldLayout>
</file>

<file path=ppt/slideLayouts/slideLayout64.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a:t>マスタ タイトルの書式設定</a:t>
            </a:r>
          </a:p>
        </p:txBody>
      </p:sp>
      <p:sp>
        <p:nvSpPr>
          <p:cNvPr id="3" name="コンテンツ プレースホルダ 2"/>
          <p:cNvSpPr>
            <a:spLocks noGrp="1"/>
          </p:cNvSpPr>
          <p:nvPr>
            <p:ph idx="1"/>
          </p:nvPr>
        </p:nvSpPr>
        <p:spPr>
          <a:xfrm>
            <a:off x="3575051" y="273238"/>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457200" y="1435103"/>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Rectangle 4"/>
          <p:cNvSpPr>
            <a:spLocks noGrp="1" noChangeArrowheads="1"/>
          </p:cNvSpPr>
          <p:nvPr>
            <p:ph type="dt" sz="half" idx="10"/>
          </p:nvPr>
        </p:nvSpPr>
        <p:spPr/>
        <p:txBody>
          <a:bodyPr/>
          <a:lstStyle>
            <a:lvl1pPr fontAlgn="auto">
              <a:spcBef>
                <a:spcPts val="0"/>
              </a:spcBef>
              <a:spcAft>
                <a:spcPts val="0"/>
              </a:spcAft>
              <a:defRPr/>
            </a:lvl1pPr>
          </a:lstStyle>
          <a:p>
            <a:pPr>
              <a:defRPr/>
            </a:pPr>
            <a:endParaRPr lang="en-US" altLang="ja-JP"/>
          </a:p>
        </p:txBody>
      </p:sp>
      <p:sp>
        <p:nvSpPr>
          <p:cNvPr id="6" name="Rectangle 5"/>
          <p:cNvSpPr>
            <a:spLocks noGrp="1" noChangeArrowheads="1"/>
          </p:cNvSpPr>
          <p:nvPr>
            <p:ph type="ftr" sz="quarter" idx="11"/>
          </p:nvPr>
        </p:nvSpPr>
        <p:spPr/>
        <p:txBody>
          <a:bodyPr/>
          <a:lstStyle>
            <a:lvl1pPr fontAlgn="auto">
              <a:spcBef>
                <a:spcPts val="0"/>
              </a:spcBef>
              <a:spcAft>
                <a:spcPts val="0"/>
              </a:spcAft>
              <a:defRPr/>
            </a:lvl1pPr>
          </a:lstStyle>
          <a:p>
            <a:pPr>
              <a:defRPr/>
            </a:pPr>
            <a:endParaRPr lang="en-US" altLang="ja-JP"/>
          </a:p>
        </p:txBody>
      </p:sp>
      <p:sp>
        <p:nvSpPr>
          <p:cNvPr id="7" name="Rectangle 6"/>
          <p:cNvSpPr>
            <a:spLocks noGrp="1" noChangeArrowheads="1"/>
          </p:cNvSpPr>
          <p:nvPr>
            <p:ph type="sldNum" sz="quarter" idx="12"/>
          </p:nvPr>
        </p:nvSpPr>
        <p:spPr/>
        <p:txBody>
          <a:bodyPr/>
          <a:lstStyle>
            <a:lvl1pPr fontAlgn="auto">
              <a:spcBef>
                <a:spcPts val="0"/>
              </a:spcBef>
              <a:spcAft>
                <a:spcPts val="0"/>
              </a:spcAft>
              <a:defRPr/>
            </a:lvl1pPr>
          </a:lstStyle>
          <a:p>
            <a:pPr>
              <a:defRPr/>
            </a:pPr>
            <a:fld id="{229D3C8B-9E2E-41F2-A6CF-5FA92F492B39}" type="slidenum">
              <a:rPr lang="en-US" altLang="ja-JP"/>
              <a:pPr>
                <a:defRPr/>
              </a:pPr>
              <a:t>‹#›</a:t>
            </a:fld>
            <a:endParaRPr lang="en-US" altLang="ja-JP"/>
          </a:p>
        </p:txBody>
      </p:sp>
    </p:spTree>
    <p:extLst>
      <p:ext uri="{BB962C8B-B14F-4D97-AF65-F5344CB8AC3E}">
        <p14:creationId xmlns:p14="http://schemas.microsoft.com/office/powerpoint/2010/main" val="2414372830"/>
      </p:ext>
    </p:extLst>
  </p:cSld>
  <p:clrMapOvr>
    <a:masterClrMapping/>
  </p:clrMapOvr>
  <p:transition spd="med"/>
</p:sldLayout>
</file>

<file path=ppt/slideLayouts/slideLayout65.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a:t>マスタ タイトルの書式設定</a:t>
            </a:r>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Rectangle 4"/>
          <p:cNvSpPr>
            <a:spLocks noGrp="1" noChangeArrowheads="1"/>
          </p:cNvSpPr>
          <p:nvPr>
            <p:ph type="dt" sz="half" idx="10"/>
          </p:nvPr>
        </p:nvSpPr>
        <p:spPr/>
        <p:txBody>
          <a:bodyPr/>
          <a:lstStyle>
            <a:lvl1pPr fontAlgn="auto">
              <a:spcBef>
                <a:spcPts val="0"/>
              </a:spcBef>
              <a:spcAft>
                <a:spcPts val="0"/>
              </a:spcAft>
              <a:defRPr/>
            </a:lvl1pPr>
          </a:lstStyle>
          <a:p>
            <a:pPr>
              <a:defRPr/>
            </a:pPr>
            <a:endParaRPr lang="en-US" altLang="ja-JP"/>
          </a:p>
        </p:txBody>
      </p:sp>
      <p:sp>
        <p:nvSpPr>
          <p:cNvPr id="6" name="Rectangle 5"/>
          <p:cNvSpPr>
            <a:spLocks noGrp="1" noChangeArrowheads="1"/>
          </p:cNvSpPr>
          <p:nvPr>
            <p:ph type="ftr" sz="quarter" idx="11"/>
          </p:nvPr>
        </p:nvSpPr>
        <p:spPr/>
        <p:txBody>
          <a:bodyPr/>
          <a:lstStyle>
            <a:lvl1pPr fontAlgn="auto">
              <a:spcBef>
                <a:spcPts val="0"/>
              </a:spcBef>
              <a:spcAft>
                <a:spcPts val="0"/>
              </a:spcAft>
              <a:defRPr/>
            </a:lvl1pPr>
          </a:lstStyle>
          <a:p>
            <a:pPr>
              <a:defRPr/>
            </a:pPr>
            <a:endParaRPr lang="en-US" altLang="ja-JP"/>
          </a:p>
        </p:txBody>
      </p:sp>
      <p:sp>
        <p:nvSpPr>
          <p:cNvPr id="7" name="Rectangle 6"/>
          <p:cNvSpPr>
            <a:spLocks noGrp="1" noChangeArrowheads="1"/>
          </p:cNvSpPr>
          <p:nvPr>
            <p:ph type="sldNum" sz="quarter" idx="12"/>
          </p:nvPr>
        </p:nvSpPr>
        <p:spPr/>
        <p:txBody>
          <a:bodyPr/>
          <a:lstStyle>
            <a:lvl1pPr fontAlgn="auto">
              <a:spcBef>
                <a:spcPts val="0"/>
              </a:spcBef>
              <a:spcAft>
                <a:spcPts val="0"/>
              </a:spcAft>
              <a:defRPr/>
            </a:lvl1pPr>
          </a:lstStyle>
          <a:p>
            <a:pPr>
              <a:defRPr/>
            </a:pPr>
            <a:fld id="{31775AB1-86E2-4578-8FC6-D415E53C9CFF}" type="slidenum">
              <a:rPr lang="en-US" altLang="ja-JP"/>
              <a:pPr>
                <a:defRPr/>
              </a:pPr>
              <a:t>‹#›</a:t>
            </a:fld>
            <a:endParaRPr lang="en-US" altLang="ja-JP"/>
          </a:p>
        </p:txBody>
      </p:sp>
    </p:spTree>
    <p:extLst>
      <p:ext uri="{BB962C8B-B14F-4D97-AF65-F5344CB8AC3E}">
        <p14:creationId xmlns:p14="http://schemas.microsoft.com/office/powerpoint/2010/main" val="2163018331"/>
      </p:ext>
    </p:extLst>
  </p:cSld>
  <p:clrMapOvr>
    <a:masterClrMapping/>
  </p:clrMapOvr>
  <p:transition spd="med"/>
</p:sldLayout>
</file>

<file path=ppt/slideLayouts/slideLayout66.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p:txBody>
          <a:bodyPr/>
          <a:lstStyle>
            <a:lvl1pPr fontAlgn="auto">
              <a:spcBef>
                <a:spcPts val="0"/>
              </a:spcBef>
              <a:spcAft>
                <a:spcPts val="0"/>
              </a:spcAft>
              <a:defRPr/>
            </a:lvl1pPr>
          </a:lstStyle>
          <a:p>
            <a:pPr>
              <a:defRPr/>
            </a:pPr>
            <a:endParaRPr lang="en-US" altLang="ja-JP"/>
          </a:p>
        </p:txBody>
      </p:sp>
      <p:sp>
        <p:nvSpPr>
          <p:cNvPr id="5" name="Rectangle 5"/>
          <p:cNvSpPr>
            <a:spLocks noGrp="1" noChangeArrowheads="1"/>
          </p:cNvSpPr>
          <p:nvPr>
            <p:ph type="ftr" sz="quarter" idx="11"/>
          </p:nvPr>
        </p:nvSpPr>
        <p:spPr/>
        <p:txBody>
          <a:bodyPr/>
          <a:lstStyle>
            <a:lvl1pPr fontAlgn="auto">
              <a:spcBef>
                <a:spcPts val="0"/>
              </a:spcBef>
              <a:spcAft>
                <a:spcPts val="0"/>
              </a:spcAft>
              <a:defRPr/>
            </a:lvl1pPr>
          </a:lstStyle>
          <a:p>
            <a:pPr>
              <a:defRPr/>
            </a:pPr>
            <a:endParaRPr lang="en-US" altLang="ja-JP"/>
          </a:p>
        </p:txBody>
      </p:sp>
      <p:sp>
        <p:nvSpPr>
          <p:cNvPr id="6" name="Rectangle 6"/>
          <p:cNvSpPr>
            <a:spLocks noGrp="1" noChangeArrowheads="1"/>
          </p:cNvSpPr>
          <p:nvPr>
            <p:ph type="sldNum" sz="quarter" idx="12"/>
          </p:nvPr>
        </p:nvSpPr>
        <p:spPr/>
        <p:txBody>
          <a:bodyPr/>
          <a:lstStyle>
            <a:lvl1pPr fontAlgn="auto">
              <a:spcBef>
                <a:spcPts val="0"/>
              </a:spcBef>
              <a:spcAft>
                <a:spcPts val="0"/>
              </a:spcAft>
              <a:defRPr/>
            </a:lvl1pPr>
          </a:lstStyle>
          <a:p>
            <a:pPr>
              <a:defRPr/>
            </a:pPr>
            <a:fld id="{827AE7E9-287B-4438-B4B1-1185BEE4E7CB}" type="slidenum">
              <a:rPr lang="en-US" altLang="ja-JP"/>
              <a:pPr>
                <a:defRPr/>
              </a:pPr>
              <a:t>‹#›</a:t>
            </a:fld>
            <a:endParaRPr lang="en-US" altLang="ja-JP"/>
          </a:p>
        </p:txBody>
      </p:sp>
    </p:spTree>
    <p:extLst>
      <p:ext uri="{BB962C8B-B14F-4D97-AF65-F5344CB8AC3E}">
        <p14:creationId xmlns:p14="http://schemas.microsoft.com/office/powerpoint/2010/main" val="65422360"/>
      </p:ext>
    </p:extLst>
  </p:cSld>
  <p:clrMapOvr>
    <a:masterClrMapping/>
  </p:clrMapOvr>
  <p:transition spd="med"/>
</p:sldLayout>
</file>

<file path=ppt/slideLayouts/slideLayout67.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826"/>
            <a:ext cx="2057400" cy="5851525"/>
          </a:xfrm>
        </p:spPr>
        <p:txBody>
          <a:bodyPr vert="eaVert"/>
          <a:lstStyle/>
          <a:p>
            <a:r>
              <a:rPr lang="ja-JP" altLang="en-US"/>
              <a:t>マスタ タイトルの書式設定</a:t>
            </a:r>
          </a:p>
        </p:txBody>
      </p:sp>
      <p:sp>
        <p:nvSpPr>
          <p:cNvPr id="3" name="縦書きテキスト プレースホルダ 2"/>
          <p:cNvSpPr>
            <a:spLocks noGrp="1"/>
          </p:cNvSpPr>
          <p:nvPr>
            <p:ph type="body" orient="vert" idx="1"/>
          </p:nvPr>
        </p:nvSpPr>
        <p:spPr>
          <a:xfrm>
            <a:off x="457200" y="274826"/>
            <a:ext cx="6019800" cy="5851525"/>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p:txBody>
          <a:bodyPr/>
          <a:lstStyle>
            <a:lvl1pPr fontAlgn="auto">
              <a:spcBef>
                <a:spcPts val="0"/>
              </a:spcBef>
              <a:spcAft>
                <a:spcPts val="0"/>
              </a:spcAft>
              <a:defRPr/>
            </a:lvl1pPr>
          </a:lstStyle>
          <a:p>
            <a:pPr>
              <a:defRPr/>
            </a:pPr>
            <a:endParaRPr lang="en-US" altLang="ja-JP"/>
          </a:p>
        </p:txBody>
      </p:sp>
      <p:sp>
        <p:nvSpPr>
          <p:cNvPr id="5" name="Rectangle 5"/>
          <p:cNvSpPr>
            <a:spLocks noGrp="1" noChangeArrowheads="1"/>
          </p:cNvSpPr>
          <p:nvPr>
            <p:ph type="ftr" sz="quarter" idx="11"/>
          </p:nvPr>
        </p:nvSpPr>
        <p:spPr/>
        <p:txBody>
          <a:bodyPr/>
          <a:lstStyle>
            <a:lvl1pPr fontAlgn="auto">
              <a:spcBef>
                <a:spcPts val="0"/>
              </a:spcBef>
              <a:spcAft>
                <a:spcPts val="0"/>
              </a:spcAft>
              <a:defRPr/>
            </a:lvl1pPr>
          </a:lstStyle>
          <a:p>
            <a:pPr>
              <a:defRPr/>
            </a:pPr>
            <a:endParaRPr lang="en-US" altLang="ja-JP"/>
          </a:p>
        </p:txBody>
      </p:sp>
      <p:sp>
        <p:nvSpPr>
          <p:cNvPr id="6" name="Rectangle 6"/>
          <p:cNvSpPr>
            <a:spLocks noGrp="1" noChangeArrowheads="1"/>
          </p:cNvSpPr>
          <p:nvPr>
            <p:ph type="sldNum" sz="quarter" idx="12"/>
          </p:nvPr>
        </p:nvSpPr>
        <p:spPr/>
        <p:txBody>
          <a:bodyPr/>
          <a:lstStyle>
            <a:lvl1pPr fontAlgn="auto">
              <a:spcBef>
                <a:spcPts val="0"/>
              </a:spcBef>
              <a:spcAft>
                <a:spcPts val="0"/>
              </a:spcAft>
              <a:defRPr/>
            </a:lvl1pPr>
          </a:lstStyle>
          <a:p>
            <a:pPr>
              <a:defRPr/>
            </a:pPr>
            <a:fld id="{E771C7A1-3CB8-4C39-B30C-25B84238E0EE}" type="slidenum">
              <a:rPr lang="en-US" altLang="ja-JP"/>
              <a:pPr>
                <a:defRPr/>
              </a:pPr>
              <a:t>‹#›</a:t>
            </a:fld>
            <a:endParaRPr lang="en-US" altLang="ja-JP"/>
          </a:p>
        </p:txBody>
      </p:sp>
    </p:spTree>
    <p:extLst>
      <p:ext uri="{BB962C8B-B14F-4D97-AF65-F5344CB8AC3E}">
        <p14:creationId xmlns:p14="http://schemas.microsoft.com/office/powerpoint/2010/main" val="3466524689"/>
      </p:ext>
    </p:extLst>
  </p:cSld>
  <p:clrMapOvr>
    <a:masterClrMapping/>
  </p:clrMapOvr>
  <p:transition spd="med"/>
</p:sldLayout>
</file>

<file path=ppt/slideLayouts/slideLayout68.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547"/>
            <a:ext cx="7772400" cy="1470025"/>
          </a:xfrm>
        </p:spPr>
        <p:txBody>
          <a:bodyPr/>
          <a:lstStyle/>
          <a:p>
            <a:r>
              <a:rPr lang="ja-JP" altLang="en-US"/>
              <a:t>マスタ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a:t>マスタ サブタイトルの書式設定</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F90A3C79-1AFD-481B-B685-7933BCD0898B}"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1585454110"/>
      </p:ext>
    </p:extLst>
  </p:cSld>
  <p:clrMapOvr>
    <a:masterClrMapping/>
  </p:clrMapOvr>
</p:sldLayout>
</file>

<file path=ppt/slideLayouts/slideLayout69.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804D6B79-3AEB-42FE-A736-A41F7AEA0445}"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29155726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4" name="Rectangle 6"/>
          <p:cNvSpPr>
            <a:spLocks noGrp="1" noChangeArrowheads="1"/>
          </p:cNvSpPr>
          <p:nvPr>
            <p:ph type="sldNum" sz="quarter" idx="12"/>
          </p:nvPr>
        </p:nvSpPr>
        <p:spPr>
          <a:ln/>
        </p:spPr>
        <p:txBody>
          <a:bodyPr/>
          <a:lstStyle>
            <a:lvl1pPr>
              <a:defRPr/>
            </a:lvl1pPr>
          </a:lstStyle>
          <a:p>
            <a:pPr>
              <a:defRPr/>
            </a:pPr>
            <a:fld id="{431CAECD-5926-4741-A906-A08E04809A27}" type="slidenum">
              <a:rPr lang="en-US" altLang="ja-JP"/>
              <a:pPr>
                <a:defRPr/>
              </a:pPr>
              <a:t>‹#›</a:t>
            </a:fld>
            <a:endParaRPr lang="en-US" altLang="ja-JP"/>
          </a:p>
        </p:txBody>
      </p:sp>
    </p:spTree>
    <p:extLst>
      <p:ext uri="{BB962C8B-B14F-4D97-AF65-F5344CB8AC3E}">
        <p14:creationId xmlns:p14="http://schemas.microsoft.com/office/powerpoint/2010/main" val="1021323175"/>
      </p:ext>
    </p:extLst>
  </p:cSld>
  <p:clrMapOvr>
    <a:masterClrMapping/>
  </p:clrMapOvr>
</p:sldLayout>
</file>

<file path=ppt/slideLayouts/slideLayout70.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7022"/>
            <a:ext cx="7772400" cy="1362075"/>
          </a:xfrm>
        </p:spPr>
        <p:txBody>
          <a:bodyPr anchor="t"/>
          <a:lstStyle>
            <a:lvl1pPr algn="l">
              <a:defRPr sz="4000" b="1" cap="all"/>
            </a:lvl1pPr>
          </a:lstStyle>
          <a:p>
            <a:r>
              <a:rPr lang="ja-JP" altLang="en-US"/>
              <a:t>マスタ タイトルの書式設定</a:t>
            </a:r>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 テキストの書式設定</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CC9AFF3B-8AB2-4C15-B6CA-167BE0C75E5E}"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682370763"/>
      </p:ext>
    </p:extLst>
  </p:cSld>
  <p:clrMapOvr>
    <a:masterClrMapping/>
  </p:clrMapOvr>
</p:sldLayout>
</file>

<file path=ppt/slideLayouts/slideLayout71.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sz="half" idx="1"/>
          </p:nvPr>
        </p:nvSpPr>
        <p:spPr>
          <a:xfrm>
            <a:off x="457200" y="1600206"/>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4648200" y="1600206"/>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8B7B28A7-60F4-4F7F-BB09-F8D3068BC03B}"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3899132947"/>
      </p:ext>
    </p:extLst>
  </p:cSld>
  <p:clrMapOvr>
    <a:masterClrMapping/>
  </p:clrMapOvr>
</p:sldLayout>
</file>

<file path=ppt/slideLayouts/slideLayout72.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a:t>マスタ タイトルの書式設定</a:t>
            </a:r>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 4"/>
          <p:cNvSpPr>
            <a:spLocks noGrp="1"/>
          </p:cNvSpPr>
          <p:nvPr>
            <p:ph type="body" sz="quarter" idx="3"/>
          </p:nvPr>
        </p:nvSpPr>
        <p:spPr>
          <a:xfrm>
            <a:off x="4645029"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6" name="コンテンツ プレースホルダ 5"/>
          <p:cNvSpPr>
            <a:spLocks noGrp="1"/>
          </p:cNvSpPr>
          <p:nvPr>
            <p:ph sz="quarter" idx="4"/>
          </p:nvPr>
        </p:nvSpPr>
        <p:spPr>
          <a:xfrm>
            <a:off x="4645029"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pPr>
              <a:defRPr/>
            </a:pPr>
            <a:fld id="{6D71B237-0564-46C1-80B2-52CF48E15396}"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3580694674"/>
      </p:ext>
    </p:extLst>
  </p:cSld>
  <p:clrMapOvr>
    <a:masterClrMapping/>
  </p:clrMapOvr>
</p:sldLayout>
</file>

<file path=ppt/slideLayouts/slideLayout73.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EC602E4F-3B58-4928-9C49-10C64EE68D88}"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1544328747"/>
      </p:ext>
    </p:extLst>
  </p:cSld>
  <p:clrMapOvr>
    <a:masterClrMapping/>
  </p:clrMapOvr>
</p:sldLayout>
</file>

<file path=ppt/slideLayouts/slideLayout74.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pPr>
              <a:defRPr/>
            </a:pPr>
            <a:fld id="{431CAECD-5926-4741-A906-A08E04809A27}"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3199919334"/>
      </p:ext>
    </p:extLst>
  </p:cSld>
  <p:clrMapOvr>
    <a:masterClrMapping/>
  </p:clrMapOvr>
</p:sldLayout>
</file>

<file path=ppt/slideLayouts/slideLayout75.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a:t>マスタ タイトルの書式設定</a:t>
            </a:r>
          </a:p>
        </p:txBody>
      </p:sp>
      <p:sp>
        <p:nvSpPr>
          <p:cNvPr id="3" name="コンテンツ プレースホルダ 2"/>
          <p:cNvSpPr>
            <a:spLocks noGrp="1"/>
          </p:cNvSpPr>
          <p:nvPr>
            <p:ph idx="1"/>
          </p:nvPr>
        </p:nvSpPr>
        <p:spPr>
          <a:xfrm>
            <a:off x="3575051" y="273172"/>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457200" y="1435103"/>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982924E4-15B2-45B7-BC77-3F18816BF1F4}"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693495444"/>
      </p:ext>
    </p:extLst>
  </p:cSld>
  <p:clrMapOvr>
    <a:masterClrMapping/>
  </p:clrMapOvr>
</p:sldLayout>
</file>

<file path=ppt/slideLayouts/slideLayout76.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a:t>マスタ タイトルの書式設定</a:t>
            </a:r>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9C3DED7B-C0A2-4430-8059-8604EA154D41}"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677739748"/>
      </p:ext>
    </p:extLst>
  </p:cSld>
  <p:clrMapOvr>
    <a:masterClrMapping/>
  </p:clrMapOvr>
</p:sldLayout>
</file>

<file path=ppt/slideLayouts/slideLayout77.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0301DD40-6D95-4AAE-9F5F-8E72899A2064}"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1288157563"/>
      </p:ext>
    </p:extLst>
  </p:cSld>
  <p:clrMapOvr>
    <a:masterClrMapping/>
  </p:clrMapOvr>
</p:sldLayout>
</file>

<file path=ppt/slideLayouts/slideLayout78.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760"/>
            <a:ext cx="2057400" cy="5851525"/>
          </a:xfrm>
        </p:spPr>
        <p:txBody>
          <a:bodyPr vert="eaVert"/>
          <a:lstStyle/>
          <a:p>
            <a:r>
              <a:rPr lang="ja-JP" altLang="en-US"/>
              <a:t>マスタ タイトルの書式設定</a:t>
            </a:r>
          </a:p>
        </p:txBody>
      </p:sp>
      <p:sp>
        <p:nvSpPr>
          <p:cNvPr id="3" name="縦書きテキスト プレースホルダ 2"/>
          <p:cNvSpPr>
            <a:spLocks noGrp="1"/>
          </p:cNvSpPr>
          <p:nvPr>
            <p:ph type="body" orient="vert" idx="1"/>
          </p:nvPr>
        </p:nvSpPr>
        <p:spPr>
          <a:xfrm>
            <a:off x="457200" y="274760"/>
            <a:ext cx="6019800" cy="5851525"/>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0C413247-B667-496C-B94F-D2BBE11C42D0}"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3953660823"/>
      </p:ext>
    </p:extLst>
  </p:cSld>
  <p:clrMapOvr>
    <a:masterClrMapping/>
  </p:clrMapOvr>
</p:sldLayout>
</file>

<file path=ppt/slideLayouts/slideLayout79.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67"/>
            <a:ext cx="7772400" cy="1470025"/>
          </a:xfrm>
        </p:spPr>
        <p:txBody>
          <a:bodyPr/>
          <a:lstStyle/>
          <a:p>
            <a:r>
              <a:rPr lang="ja-JP" altLang="en-US"/>
              <a:t>マスタ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22041" indent="0" algn="ctr">
              <a:buNone/>
              <a:defRPr>
                <a:solidFill>
                  <a:schemeClr val="tx1">
                    <a:tint val="75000"/>
                  </a:schemeClr>
                </a:solidFill>
              </a:defRPr>
            </a:lvl2pPr>
            <a:lvl3pPr marL="844083" indent="0" algn="ctr">
              <a:buNone/>
              <a:defRPr>
                <a:solidFill>
                  <a:schemeClr val="tx1">
                    <a:tint val="75000"/>
                  </a:schemeClr>
                </a:solidFill>
              </a:defRPr>
            </a:lvl3pPr>
            <a:lvl4pPr marL="1266124" indent="0" algn="ctr">
              <a:buNone/>
              <a:defRPr>
                <a:solidFill>
                  <a:schemeClr val="tx1">
                    <a:tint val="75000"/>
                  </a:schemeClr>
                </a:solidFill>
              </a:defRPr>
            </a:lvl4pPr>
            <a:lvl5pPr marL="1688165" indent="0" algn="ctr">
              <a:buNone/>
              <a:defRPr>
                <a:solidFill>
                  <a:schemeClr val="tx1">
                    <a:tint val="75000"/>
                  </a:schemeClr>
                </a:solidFill>
              </a:defRPr>
            </a:lvl5pPr>
            <a:lvl6pPr marL="2110207" indent="0" algn="ctr">
              <a:buNone/>
              <a:defRPr>
                <a:solidFill>
                  <a:schemeClr val="tx1">
                    <a:tint val="75000"/>
                  </a:schemeClr>
                </a:solidFill>
              </a:defRPr>
            </a:lvl6pPr>
            <a:lvl7pPr marL="2532248" indent="0" algn="ctr">
              <a:buNone/>
              <a:defRPr>
                <a:solidFill>
                  <a:schemeClr val="tx1">
                    <a:tint val="75000"/>
                  </a:schemeClr>
                </a:solidFill>
              </a:defRPr>
            </a:lvl7pPr>
            <a:lvl8pPr marL="2954289" indent="0" algn="ctr">
              <a:buNone/>
              <a:defRPr>
                <a:solidFill>
                  <a:schemeClr val="tx1">
                    <a:tint val="75000"/>
                  </a:schemeClr>
                </a:solidFill>
              </a:defRPr>
            </a:lvl8pPr>
            <a:lvl9pPr marL="3376331" indent="0" algn="ctr">
              <a:buNone/>
              <a:defRPr>
                <a:solidFill>
                  <a:schemeClr val="tx1">
                    <a:tint val="75000"/>
                  </a:schemeClr>
                </a:solidFill>
              </a:defRPr>
            </a:lvl9pPr>
          </a:lstStyle>
          <a:p>
            <a:r>
              <a:rPr lang="ja-JP" altLang="en-US"/>
              <a:t>マスタ サブタイトルの書式設定</a:t>
            </a:r>
          </a:p>
        </p:txBody>
      </p:sp>
      <p:sp>
        <p:nvSpPr>
          <p:cNvPr id="4" name="日付プレースホルダ 3">
            <a:extLst>
              <a:ext uri="{FF2B5EF4-FFF2-40B4-BE49-F238E27FC236}">
                <a16:creationId xmlns:a16="http://schemas.microsoft.com/office/drawing/2014/main" id="{2C1D1D3E-B95F-44EA-BDCC-5A3B67B9973A}"/>
              </a:ext>
            </a:extLst>
          </p:cNvPr>
          <p:cNvSpPr>
            <a:spLocks noGrp="1"/>
          </p:cNvSpPr>
          <p:nvPr>
            <p:ph type="dt" sz="half" idx="10"/>
          </p:nvPr>
        </p:nvSpPr>
        <p:spPr/>
        <p:txBody>
          <a:bodyPr/>
          <a:lstStyle>
            <a:lvl1pPr>
              <a:defRPr/>
            </a:lvl1pPr>
          </a:lstStyle>
          <a:p>
            <a:pPr>
              <a:defRPr/>
            </a:pPr>
            <a:endParaRPr lang="ja-JP" altLang="en-US"/>
          </a:p>
        </p:txBody>
      </p:sp>
      <p:sp>
        <p:nvSpPr>
          <p:cNvPr id="5" name="フッター プレースホルダ 4">
            <a:extLst>
              <a:ext uri="{FF2B5EF4-FFF2-40B4-BE49-F238E27FC236}">
                <a16:creationId xmlns:a16="http://schemas.microsoft.com/office/drawing/2014/main" id="{4F663E98-6BC8-47C7-B497-1E2DA917D012}"/>
              </a:ext>
            </a:extLst>
          </p:cNvPr>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a:extLst>
              <a:ext uri="{FF2B5EF4-FFF2-40B4-BE49-F238E27FC236}">
                <a16:creationId xmlns:a16="http://schemas.microsoft.com/office/drawing/2014/main" id="{B33C499E-DE68-44C1-A85B-2790FE3E6413}"/>
              </a:ext>
            </a:extLst>
          </p:cNvPr>
          <p:cNvSpPr>
            <a:spLocks noGrp="1"/>
          </p:cNvSpPr>
          <p:nvPr>
            <p:ph type="sldNum" sz="quarter" idx="12"/>
          </p:nvPr>
        </p:nvSpPr>
        <p:spPr/>
        <p:txBody>
          <a:bodyPr/>
          <a:lstStyle>
            <a:lvl1pPr>
              <a:defRPr/>
            </a:lvl1pPr>
          </a:lstStyle>
          <a:p>
            <a:fld id="{49C8ADE7-3428-4B8E-A857-529AC11EE343}" type="slidenum">
              <a:rPr lang="ja-JP" altLang="en-US"/>
              <a:pPr/>
              <a:t>‹#›</a:t>
            </a:fld>
            <a:endParaRPr lang="ja-JP" altLang="en-US"/>
          </a:p>
        </p:txBody>
      </p:sp>
    </p:spTree>
    <p:extLst>
      <p:ext uri="{BB962C8B-B14F-4D97-AF65-F5344CB8AC3E}">
        <p14:creationId xmlns:p14="http://schemas.microsoft.com/office/powerpoint/2010/main" val="1275854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a:t>マスタ タイトルの書式設定</a:t>
            </a:r>
          </a:p>
        </p:txBody>
      </p:sp>
      <p:sp>
        <p:nvSpPr>
          <p:cNvPr id="3" name="コンテンツ プレースホルダ 2"/>
          <p:cNvSpPr>
            <a:spLocks noGrp="1"/>
          </p:cNvSpPr>
          <p:nvPr>
            <p:ph idx="1"/>
          </p:nvPr>
        </p:nvSpPr>
        <p:spPr>
          <a:xfrm>
            <a:off x="3575051" y="273172"/>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457200" y="1435103"/>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982924E4-15B2-45B7-BC77-3F18816BF1F4}" type="slidenum">
              <a:rPr lang="en-US" altLang="ja-JP"/>
              <a:pPr>
                <a:defRPr/>
              </a:pPr>
              <a:t>‹#›</a:t>
            </a:fld>
            <a:endParaRPr lang="en-US" altLang="ja-JP"/>
          </a:p>
        </p:txBody>
      </p:sp>
    </p:spTree>
    <p:extLst>
      <p:ext uri="{BB962C8B-B14F-4D97-AF65-F5344CB8AC3E}">
        <p14:creationId xmlns:p14="http://schemas.microsoft.com/office/powerpoint/2010/main" val="1267584058"/>
      </p:ext>
    </p:extLst>
  </p:cSld>
  <p:clrMapOvr>
    <a:masterClrMapping/>
  </p:clrMapOvr>
</p:sldLayout>
</file>

<file path=ppt/slideLayouts/slideLayout80.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a:extLst>
              <a:ext uri="{FF2B5EF4-FFF2-40B4-BE49-F238E27FC236}">
                <a16:creationId xmlns:a16="http://schemas.microsoft.com/office/drawing/2014/main" id="{693CABDD-0DB6-4414-8D38-D1BFE282FD5B}"/>
              </a:ext>
            </a:extLst>
          </p:cNvPr>
          <p:cNvSpPr>
            <a:spLocks noGrp="1"/>
          </p:cNvSpPr>
          <p:nvPr>
            <p:ph type="dt" sz="half" idx="10"/>
          </p:nvPr>
        </p:nvSpPr>
        <p:spPr/>
        <p:txBody>
          <a:bodyPr/>
          <a:lstStyle>
            <a:lvl1pPr>
              <a:defRPr/>
            </a:lvl1pPr>
          </a:lstStyle>
          <a:p>
            <a:pPr>
              <a:defRPr/>
            </a:pPr>
            <a:endParaRPr lang="ja-JP" altLang="en-US"/>
          </a:p>
        </p:txBody>
      </p:sp>
      <p:sp>
        <p:nvSpPr>
          <p:cNvPr id="5" name="フッター プレースホルダ 4">
            <a:extLst>
              <a:ext uri="{FF2B5EF4-FFF2-40B4-BE49-F238E27FC236}">
                <a16:creationId xmlns:a16="http://schemas.microsoft.com/office/drawing/2014/main" id="{860468BC-AD2F-49EB-8171-A769C3FE1130}"/>
              </a:ext>
            </a:extLst>
          </p:cNvPr>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a:extLst>
              <a:ext uri="{FF2B5EF4-FFF2-40B4-BE49-F238E27FC236}">
                <a16:creationId xmlns:a16="http://schemas.microsoft.com/office/drawing/2014/main" id="{FEFF52B5-7C64-4310-8431-2265D66CE67C}"/>
              </a:ext>
            </a:extLst>
          </p:cNvPr>
          <p:cNvSpPr>
            <a:spLocks noGrp="1"/>
          </p:cNvSpPr>
          <p:nvPr>
            <p:ph type="sldNum" sz="quarter" idx="12"/>
          </p:nvPr>
        </p:nvSpPr>
        <p:spPr/>
        <p:txBody>
          <a:bodyPr/>
          <a:lstStyle>
            <a:lvl1pPr>
              <a:defRPr/>
            </a:lvl1pPr>
          </a:lstStyle>
          <a:p>
            <a:fld id="{A7B7E4E8-2868-4247-9E31-92987D101F1B}" type="slidenum">
              <a:rPr lang="ja-JP" altLang="en-US"/>
              <a:pPr/>
              <a:t>‹#›</a:t>
            </a:fld>
            <a:endParaRPr lang="ja-JP" altLang="en-US"/>
          </a:p>
        </p:txBody>
      </p:sp>
    </p:spTree>
    <p:extLst>
      <p:ext uri="{BB962C8B-B14F-4D97-AF65-F5344CB8AC3E}">
        <p14:creationId xmlns:p14="http://schemas.microsoft.com/office/powerpoint/2010/main" val="2420251057"/>
      </p:ext>
    </p:extLst>
  </p:cSld>
  <p:clrMapOvr>
    <a:masterClrMapping/>
  </p:clrMapOvr>
</p:sldLayout>
</file>

<file path=ppt/slideLayouts/slideLayout81.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42"/>
            <a:ext cx="7772400" cy="1362075"/>
          </a:xfrm>
        </p:spPr>
        <p:txBody>
          <a:bodyPr anchor="t"/>
          <a:lstStyle>
            <a:lvl1pPr algn="l">
              <a:defRPr sz="3692" b="1" cap="all"/>
            </a:lvl1pPr>
          </a:lstStyle>
          <a:p>
            <a:r>
              <a:rPr lang="ja-JP" altLang="en-US"/>
              <a:t>マスタ タイトルの書式設定</a:t>
            </a:r>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1846">
                <a:solidFill>
                  <a:schemeClr val="tx1">
                    <a:tint val="75000"/>
                  </a:schemeClr>
                </a:solidFill>
              </a:defRPr>
            </a:lvl1pPr>
            <a:lvl2pPr marL="422041" indent="0">
              <a:buNone/>
              <a:defRPr sz="1662">
                <a:solidFill>
                  <a:schemeClr val="tx1">
                    <a:tint val="75000"/>
                  </a:schemeClr>
                </a:solidFill>
              </a:defRPr>
            </a:lvl2pPr>
            <a:lvl3pPr marL="844083" indent="0">
              <a:buNone/>
              <a:defRPr sz="1477">
                <a:solidFill>
                  <a:schemeClr val="tx1">
                    <a:tint val="75000"/>
                  </a:schemeClr>
                </a:solidFill>
              </a:defRPr>
            </a:lvl3pPr>
            <a:lvl4pPr marL="1266124" indent="0">
              <a:buNone/>
              <a:defRPr sz="1292">
                <a:solidFill>
                  <a:schemeClr val="tx1">
                    <a:tint val="75000"/>
                  </a:schemeClr>
                </a:solidFill>
              </a:defRPr>
            </a:lvl4pPr>
            <a:lvl5pPr marL="1688165" indent="0">
              <a:buNone/>
              <a:defRPr sz="1292">
                <a:solidFill>
                  <a:schemeClr val="tx1">
                    <a:tint val="75000"/>
                  </a:schemeClr>
                </a:solidFill>
              </a:defRPr>
            </a:lvl5pPr>
            <a:lvl6pPr marL="2110207" indent="0">
              <a:buNone/>
              <a:defRPr sz="1292">
                <a:solidFill>
                  <a:schemeClr val="tx1">
                    <a:tint val="75000"/>
                  </a:schemeClr>
                </a:solidFill>
              </a:defRPr>
            </a:lvl6pPr>
            <a:lvl7pPr marL="2532248" indent="0">
              <a:buNone/>
              <a:defRPr sz="1292">
                <a:solidFill>
                  <a:schemeClr val="tx1">
                    <a:tint val="75000"/>
                  </a:schemeClr>
                </a:solidFill>
              </a:defRPr>
            </a:lvl7pPr>
            <a:lvl8pPr marL="2954289" indent="0">
              <a:buNone/>
              <a:defRPr sz="1292">
                <a:solidFill>
                  <a:schemeClr val="tx1">
                    <a:tint val="75000"/>
                  </a:schemeClr>
                </a:solidFill>
              </a:defRPr>
            </a:lvl8pPr>
            <a:lvl9pPr marL="3376331" indent="0">
              <a:buNone/>
              <a:defRPr sz="1292">
                <a:solidFill>
                  <a:schemeClr val="tx1">
                    <a:tint val="75000"/>
                  </a:schemeClr>
                </a:solidFill>
              </a:defRPr>
            </a:lvl9pPr>
          </a:lstStyle>
          <a:p>
            <a:pPr lvl="0"/>
            <a:r>
              <a:rPr lang="ja-JP" altLang="en-US"/>
              <a:t>マスタ テキストの書式設定</a:t>
            </a:r>
          </a:p>
        </p:txBody>
      </p:sp>
      <p:sp>
        <p:nvSpPr>
          <p:cNvPr id="4" name="日付プレースホルダ 3">
            <a:extLst>
              <a:ext uri="{FF2B5EF4-FFF2-40B4-BE49-F238E27FC236}">
                <a16:creationId xmlns:a16="http://schemas.microsoft.com/office/drawing/2014/main" id="{295DE024-D8AB-49F1-A6BD-9F72E20604C1}"/>
              </a:ext>
            </a:extLst>
          </p:cNvPr>
          <p:cNvSpPr>
            <a:spLocks noGrp="1"/>
          </p:cNvSpPr>
          <p:nvPr>
            <p:ph type="dt" sz="half" idx="10"/>
          </p:nvPr>
        </p:nvSpPr>
        <p:spPr/>
        <p:txBody>
          <a:bodyPr/>
          <a:lstStyle>
            <a:lvl1pPr>
              <a:defRPr/>
            </a:lvl1pPr>
          </a:lstStyle>
          <a:p>
            <a:pPr>
              <a:defRPr/>
            </a:pPr>
            <a:endParaRPr lang="ja-JP" altLang="en-US"/>
          </a:p>
        </p:txBody>
      </p:sp>
      <p:sp>
        <p:nvSpPr>
          <p:cNvPr id="5" name="フッター プレースホルダ 4">
            <a:extLst>
              <a:ext uri="{FF2B5EF4-FFF2-40B4-BE49-F238E27FC236}">
                <a16:creationId xmlns:a16="http://schemas.microsoft.com/office/drawing/2014/main" id="{06E5B5AC-45D1-4ACC-894F-BDB4F7283DDB}"/>
              </a:ext>
            </a:extLst>
          </p:cNvPr>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a:extLst>
              <a:ext uri="{FF2B5EF4-FFF2-40B4-BE49-F238E27FC236}">
                <a16:creationId xmlns:a16="http://schemas.microsoft.com/office/drawing/2014/main" id="{FB9EDE97-69CF-4802-AF9F-439B5409DBAB}"/>
              </a:ext>
            </a:extLst>
          </p:cNvPr>
          <p:cNvSpPr>
            <a:spLocks noGrp="1"/>
          </p:cNvSpPr>
          <p:nvPr>
            <p:ph type="sldNum" sz="quarter" idx="12"/>
          </p:nvPr>
        </p:nvSpPr>
        <p:spPr/>
        <p:txBody>
          <a:bodyPr/>
          <a:lstStyle>
            <a:lvl1pPr>
              <a:defRPr/>
            </a:lvl1pPr>
          </a:lstStyle>
          <a:p>
            <a:fld id="{2CF27BC8-98BB-4394-840F-30E0FADCFF59}" type="slidenum">
              <a:rPr lang="ja-JP" altLang="en-US"/>
              <a:pPr/>
              <a:t>‹#›</a:t>
            </a:fld>
            <a:endParaRPr lang="ja-JP" altLang="en-US"/>
          </a:p>
        </p:txBody>
      </p:sp>
    </p:spTree>
    <p:extLst>
      <p:ext uri="{BB962C8B-B14F-4D97-AF65-F5344CB8AC3E}">
        <p14:creationId xmlns:p14="http://schemas.microsoft.com/office/powerpoint/2010/main" val="849744264"/>
      </p:ext>
    </p:extLst>
  </p:cSld>
  <p:clrMapOvr>
    <a:masterClrMapping/>
  </p:clrMapOvr>
</p:sldLayout>
</file>

<file path=ppt/slideLayouts/slideLayout82.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sz="half" idx="1"/>
          </p:nvPr>
        </p:nvSpPr>
        <p:spPr>
          <a:xfrm>
            <a:off x="457200" y="1600206"/>
            <a:ext cx="4038600" cy="4525963"/>
          </a:xfrm>
        </p:spPr>
        <p:txBody>
          <a:bodyPr/>
          <a:lstStyle>
            <a:lvl1pPr>
              <a:defRPr sz="2585"/>
            </a:lvl1pPr>
            <a:lvl2pPr>
              <a:defRPr sz="2215"/>
            </a:lvl2pPr>
            <a:lvl3pPr>
              <a:defRPr sz="1846"/>
            </a:lvl3pPr>
            <a:lvl4pPr>
              <a:defRPr sz="1662"/>
            </a:lvl4pPr>
            <a:lvl5pPr>
              <a:defRPr sz="1662"/>
            </a:lvl5pPr>
            <a:lvl6pPr>
              <a:defRPr sz="1662"/>
            </a:lvl6pPr>
            <a:lvl7pPr>
              <a:defRPr sz="1662"/>
            </a:lvl7pPr>
            <a:lvl8pPr>
              <a:defRPr sz="1662"/>
            </a:lvl8pPr>
            <a:lvl9pPr>
              <a:defRPr sz="1662"/>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4648200" y="1600206"/>
            <a:ext cx="4038600" cy="4525963"/>
          </a:xfrm>
        </p:spPr>
        <p:txBody>
          <a:bodyPr/>
          <a:lstStyle>
            <a:lvl1pPr>
              <a:defRPr sz="2585"/>
            </a:lvl1pPr>
            <a:lvl2pPr>
              <a:defRPr sz="2215"/>
            </a:lvl2pPr>
            <a:lvl3pPr>
              <a:defRPr sz="1846"/>
            </a:lvl3pPr>
            <a:lvl4pPr>
              <a:defRPr sz="1662"/>
            </a:lvl4pPr>
            <a:lvl5pPr>
              <a:defRPr sz="1662"/>
            </a:lvl5pPr>
            <a:lvl6pPr>
              <a:defRPr sz="1662"/>
            </a:lvl6pPr>
            <a:lvl7pPr>
              <a:defRPr sz="1662"/>
            </a:lvl7pPr>
            <a:lvl8pPr>
              <a:defRPr sz="1662"/>
            </a:lvl8pPr>
            <a:lvl9pPr>
              <a:defRPr sz="1662"/>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日付プレースホルダ 3">
            <a:extLst>
              <a:ext uri="{FF2B5EF4-FFF2-40B4-BE49-F238E27FC236}">
                <a16:creationId xmlns:a16="http://schemas.microsoft.com/office/drawing/2014/main" id="{495DC40C-74BC-47D5-A220-13A2E1580264}"/>
              </a:ext>
            </a:extLst>
          </p:cNvPr>
          <p:cNvSpPr>
            <a:spLocks noGrp="1"/>
          </p:cNvSpPr>
          <p:nvPr>
            <p:ph type="dt" sz="half" idx="10"/>
          </p:nvPr>
        </p:nvSpPr>
        <p:spPr/>
        <p:txBody>
          <a:bodyPr/>
          <a:lstStyle>
            <a:lvl1pPr>
              <a:defRPr/>
            </a:lvl1pPr>
          </a:lstStyle>
          <a:p>
            <a:pPr>
              <a:defRPr/>
            </a:pPr>
            <a:endParaRPr lang="ja-JP" altLang="en-US"/>
          </a:p>
        </p:txBody>
      </p:sp>
      <p:sp>
        <p:nvSpPr>
          <p:cNvPr id="6" name="フッター プレースホルダ 4">
            <a:extLst>
              <a:ext uri="{FF2B5EF4-FFF2-40B4-BE49-F238E27FC236}">
                <a16:creationId xmlns:a16="http://schemas.microsoft.com/office/drawing/2014/main" id="{4565BAF3-7B3F-4129-998F-A833EBB18EE3}"/>
              </a:ext>
            </a:extLst>
          </p:cNvPr>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 5">
            <a:extLst>
              <a:ext uri="{FF2B5EF4-FFF2-40B4-BE49-F238E27FC236}">
                <a16:creationId xmlns:a16="http://schemas.microsoft.com/office/drawing/2014/main" id="{333CC011-A233-4A5B-8AF3-FCEC5BDF1E79}"/>
              </a:ext>
            </a:extLst>
          </p:cNvPr>
          <p:cNvSpPr>
            <a:spLocks noGrp="1"/>
          </p:cNvSpPr>
          <p:nvPr>
            <p:ph type="sldNum" sz="quarter" idx="12"/>
          </p:nvPr>
        </p:nvSpPr>
        <p:spPr/>
        <p:txBody>
          <a:bodyPr/>
          <a:lstStyle>
            <a:lvl1pPr>
              <a:defRPr/>
            </a:lvl1pPr>
          </a:lstStyle>
          <a:p>
            <a:fld id="{7C6BC144-AFAB-423D-9B67-D47430A245CD}" type="slidenum">
              <a:rPr lang="ja-JP" altLang="en-US"/>
              <a:pPr/>
              <a:t>‹#›</a:t>
            </a:fld>
            <a:endParaRPr lang="ja-JP" altLang="en-US"/>
          </a:p>
        </p:txBody>
      </p:sp>
    </p:spTree>
    <p:extLst>
      <p:ext uri="{BB962C8B-B14F-4D97-AF65-F5344CB8AC3E}">
        <p14:creationId xmlns:p14="http://schemas.microsoft.com/office/powerpoint/2010/main" val="2573883331"/>
      </p:ext>
    </p:extLst>
  </p:cSld>
  <p:clrMapOvr>
    <a:masterClrMapping/>
  </p:clrMapOvr>
</p:sldLayout>
</file>

<file path=ppt/slideLayouts/slideLayout83.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a:t>マスタ タイトルの書式設定</a:t>
            </a:r>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215" b="1"/>
            </a:lvl1pPr>
            <a:lvl2pPr marL="422041" indent="0">
              <a:buNone/>
              <a:defRPr sz="1846" b="1"/>
            </a:lvl2pPr>
            <a:lvl3pPr marL="844083" indent="0">
              <a:buNone/>
              <a:defRPr sz="1662" b="1"/>
            </a:lvl3pPr>
            <a:lvl4pPr marL="1266124" indent="0">
              <a:buNone/>
              <a:defRPr sz="1477" b="1"/>
            </a:lvl4pPr>
            <a:lvl5pPr marL="1688165" indent="0">
              <a:buNone/>
              <a:defRPr sz="1477" b="1"/>
            </a:lvl5pPr>
            <a:lvl6pPr marL="2110207" indent="0">
              <a:buNone/>
              <a:defRPr sz="1477" b="1"/>
            </a:lvl6pPr>
            <a:lvl7pPr marL="2532248" indent="0">
              <a:buNone/>
              <a:defRPr sz="1477" b="1"/>
            </a:lvl7pPr>
            <a:lvl8pPr marL="2954289" indent="0">
              <a:buNone/>
              <a:defRPr sz="1477" b="1"/>
            </a:lvl8pPr>
            <a:lvl9pPr marL="3376331" indent="0">
              <a:buNone/>
              <a:defRPr sz="1477" b="1"/>
            </a:lvl9pPr>
          </a:lstStyle>
          <a:p>
            <a:pPr lvl="0"/>
            <a:r>
              <a:rPr lang="ja-JP" altLang="en-US"/>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215"/>
            </a:lvl1pPr>
            <a:lvl2pPr>
              <a:defRPr sz="1846"/>
            </a:lvl2pPr>
            <a:lvl3pPr>
              <a:defRPr sz="1662"/>
            </a:lvl3pPr>
            <a:lvl4pPr>
              <a:defRPr sz="1477"/>
            </a:lvl4pPr>
            <a:lvl5pPr>
              <a:defRPr sz="1477"/>
            </a:lvl5pPr>
            <a:lvl6pPr>
              <a:defRPr sz="1477"/>
            </a:lvl6pPr>
            <a:lvl7pPr>
              <a:defRPr sz="1477"/>
            </a:lvl7pPr>
            <a:lvl8pPr>
              <a:defRPr sz="1477"/>
            </a:lvl8pPr>
            <a:lvl9pPr>
              <a:defRPr sz="1477"/>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 4"/>
          <p:cNvSpPr>
            <a:spLocks noGrp="1"/>
          </p:cNvSpPr>
          <p:nvPr>
            <p:ph type="body" sz="quarter" idx="3"/>
          </p:nvPr>
        </p:nvSpPr>
        <p:spPr>
          <a:xfrm>
            <a:off x="4645029" y="1535113"/>
            <a:ext cx="4041775" cy="639762"/>
          </a:xfrm>
        </p:spPr>
        <p:txBody>
          <a:bodyPr anchor="b"/>
          <a:lstStyle>
            <a:lvl1pPr marL="0" indent="0">
              <a:buNone/>
              <a:defRPr sz="2215" b="1"/>
            </a:lvl1pPr>
            <a:lvl2pPr marL="422041" indent="0">
              <a:buNone/>
              <a:defRPr sz="1846" b="1"/>
            </a:lvl2pPr>
            <a:lvl3pPr marL="844083" indent="0">
              <a:buNone/>
              <a:defRPr sz="1662" b="1"/>
            </a:lvl3pPr>
            <a:lvl4pPr marL="1266124" indent="0">
              <a:buNone/>
              <a:defRPr sz="1477" b="1"/>
            </a:lvl4pPr>
            <a:lvl5pPr marL="1688165" indent="0">
              <a:buNone/>
              <a:defRPr sz="1477" b="1"/>
            </a:lvl5pPr>
            <a:lvl6pPr marL="2110207" indent="0">
              <a:buNone/>
              <a:defRPr sz="1477" b="1"/>
            </a:lvl6pPr>
            <a:lvl7pPr marL="2532248" indent="0">
              <a:buNone/>
              <a:defRPr sz="1477" b="1"/>
            </a:lvl7pPr>
            <a:lvl8pPr marL="2954289" indent="0">
              <a:buNone/>
              <a:defRPr sz="1477" b="1"/>
            </a:lvl8pPr>
            <a:lvl9pPr marL="3376331" indent="0">
              <a:buNone/>
              <a:defRPr sz="1477" b="1"/>
            </a:lvl9pPr>
          </a:lstStyle>
          <a:p>
            <a:pPr lvl="0"/>
            <a:r>
              <a:rPr lang="ja-JP" altLang="en-US"/>
              <a:t>マスタ テキストの書式設定</a:t>
            </a:r>
          </a:p>
        </p:txBody>
      </p:sp>
      <p:sp>
        <p:nvSpPr>
          <p:cNvPr id="6" name="コンテンツ プレースホルダ 5"/>
          <p:cNvSpPr>
            <a:spLocks noGrp="1"/>
          </p:cNvSpPr>
          <p:nvPr>
            <p:ph sz="quarter" idx="4"/>
          </p:nvPr>
        </p:nvSpPr>
        <p:spPr>
          <a:xfrm>
            <a:off x="4645029" y="2174875"/>
            <a:ext cx="4041775" cy="3951288"/>
          </a:xfrm>
        </p:spPr>
        <p:txBody>
          <a:bodyPr/>
          <a:lstStyle>
            <a:lvl1pPr>
              <a:defRPr sz="2215"/>
            </a:lvl1pPr>
            <a:lvl2pPr>
              <a:defRPr sz="1846"/>
            </a:lvl2pPr>
            <a:lvl3pPr>
              <a:defRPr sz="1662"/>
            </a:lvl3pPr>
            <a:lvl4pPr>
              <a:defRPr sz="1477"/>
            </a:lvl4pPr>
            <a:lvl5pPr>
              <a:defRPr sz="1477"/>
            </a:lvl5pPr>
            <a:lvl6pPr>
              <a:defRPr sz="1477"/>
            </a:lvl6pPr>
            <a:lvl7pPr>
              <a:defRPr sz="1477"/>
            </a:lvl7pPr>
            <a:lvl8pPr>
              <a:defRPr sz="1477"/>
            </a:lvl8pPr>
            <a:lvl9pPr>
              <a:defRPr sz="1477"/>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日付プレースホルダ 3">
            <a:extLst>
              <a:ext uri="{FF2B5EF4-FFF2-40B4-BE49-F238E27FC236}">
                <a16:creationId xmlns:a16="http://schemas.microsoft.com/office/drawing/2014/main" id="{8232853D-4BE3-4974-9274-8196629F303B}"/>
              </a:ext>
            </a:extLst>
          </p:cNvPr>
          <p:cNvSpPr>
            <a:spLocks noGrp="1"/>
          </p:cNvSpPr>
          <p:nvPr>
            <p:ph type="dt" sz="half" idx="10"/>
          </p:nvPr>
        </p:nvSpPr>
        <p:spPr/>
        <p:txBody>
          <a:bodyPr/>
          <a:lstStyle>
            <a:lvl1pPr>
              <a:defRPr/>
            </a:lvl1pPr>
          </a:lstStyle>
          <a:p>
            <a:pPr>
              <a:defRPr/>
            </a:pPr>
            <a:endParaRPr lang="ja-JP" altLang="en-US"/>
          </a:p>
        </p:txBody>
      </p:sp>
      <p:sp>
        <p:nvSpPr>
          <p:cNvPr id="8" name="フッター プレースホルダ 4">
            <a:extLst>
              <a:ext uri="{FF2B5EF4-FFF2-40B4-BE49-F238E27FC236}">
                <a16:creationId xmlns:a16="http://schemas.microsoft.com/office/drawing/2014/main" id="{3A371587-BA3C-4DC3-9A0C-F75571AE5D0F}"/>
              </a:ext>
            </a:extLst>
          </p:cNvPr>
          <p:cNvSpPr>
            <a:spLocks noGrp="1"/>
          </p:cNvSpPr>
          <p:nvPr>
            <p:ph type="ftr" sz="quarter" idx="11"/>
          </p:nvPr>
        </p:nvSpPr>
        <p:spPr/>
        <p:txBody>
          <a:bodyPr/>
          <a:lstStyle>
            <a:lvl1pPr>
              <a:defRPr/>
            </a:lvl1pPr>
          </a:lstStyle>
          <a:p>
            <a:pPr>
              <a:defRPr/>
            </a:pPr>
            <a:endParaRPr lang="ja-JP" altLang="en-US"/>
          </a:p>
        </p:txBody>
      </p:sp>
      <p:sp>
        <p:nvSpPr>
          <p:cNvPr id="9" name="スライド番号プレースホルダ 5">
            <a:extLst>
              <a:ext uri="{FF2B5EF4-FFF2-40B4-BE49-F238E27FC236}">
                <a16:creationId xmlns:a16="http://schemas.microsoft.com/office/drawing/2014/main" id="{E40A87B5-7DA3-4FCC-9090-A6160B10C573}"/>
              </a:ext>
            </a:extLst>
          </p:cNvPr>
          <p:cNvSpPr>
            <a:spLocks noGrp="1"/>
          </p:cNvSpPr>
          <p:nvPr>
            <p:ph type="sldNum" sz="quarter" idx="12"/>
          </p:nvPr>
        </p:nvSpPr>
        <p:spPr/>
        <p:txBody>
          <a:bodyPr/>
          <a:lstStyle>
            <a:lvl1pPr>
              <a:defRPr/>
            </a:lvl1pPr>
          </a:lstStyle>
          <a:p>
            <a:fld id="{5F9FA9E7-51B5-4C31-885E-EBC3E798F139}" type="slidenum">
              <a:rPr lang="ja-JP" altLang="en-US"/>
              <a:pPr/>
              <a:t>‹#›</a:t>
            </a:fld>
            <a:endParaRPr lang="ja-JP" altLang="en-US"/>
          </a:p>
        </p:txBody>
      </p:sp>
    </p:spTree>
    <p:extLst>
      <p:ext uri="{BB962C8B-B14F-4D97-AF65-F5344CB8AC3E}">
        <p14:creationId xmlns:p14="http://schemas.microsoft.com/office/powerpoint/2010/main" val="2316487961"/>
      </p:ext>
    </p:extLst>
  </p:cSld>
  <p:clrMapOvr>
    <a:masterClrMapping/>
  </p:clrMapOvr>
</p:sldLayout>
</file>

<file path=ppt/slideLayouts/slideLayout84.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日付プレースホルダ 3">
            <a:extLst>
              <a:ext uri="{FF2B5EF4-FFF2-40B4-BE49-F238E27FC236}">
                <a16:creationId xmlns:a16="http://schemas.microsoft.com/office/drawing/2014/main" id="{83DA427E-A327-4865-AAE8-04D232815570}"/>
              </a:ext>
            </a:extLst>
          </p:cNvPr>
          <p:cNvSpPr>
            <a:spLocks noGrp="1"/>
          </p:cNvSpPr>
          <p:nvPr>
            <p:ph type="dt" sz="half" idx="10"/>
          </p:nvPr>
        </p:nvSpPr>
        <p:spPr/>
        <p:txBody>
          <a:bodyPr/>
          <a:lstStyle>
            <a:lvl1pPr>
              <a:defRPr/>
            </a:lvl1pPr>
          </a:lstStyle>
          <a:p>
            <a:pPr>
              <a:defRPr/>
            </a:pPr>
            <a:endParaRPr lang="ja-JP" altLang="en-US"/>
          </a:p>
        </p:txBody>
      </p:sp>
      <p:sp>
        <p:nvSpPr>
          <p:cNvPr id="4" name="フッター プレースホルダ 4">
            <a:extLst>
              <a:ext uri="{FF2B5EF4-FFF2-40B4-BE49-F238E27FC236}">
                <a16:creationId xmlns:a16="http://schemas.microsoft.com/office/drawing/2014/main" id="{EE9F9F65-7447-433C-8A09-9BC391F6F25B}"/>
              </a:ext>
            </a:extLst>
          </p:cNvPr>
          <p:cNvSpPr>
            <a:spLocks noGrp="1"/>
          </p:cNvSpPr>
          <p:nvPr>
            <p:ph type="ftr" sz="quarter" idx="11"/>
          </p:nvPr>
        </p:nvSpPr>
        <p:spPr/>
        <p:txBody>
          <a:bodyPr/>
          <a:lstStyle>
            <a:lvl1pPr>
              <a:defRPr/>
            </a:lvl1pPr>
          </a:lstStyle>
          <a:p>
            <a:pPr>
              <a:defRPr/>
            </a:pPr>
            <a:endParaRPr lang="ja-JP" altLang="en-US"/>
          </a:p>
        </p:txBody>
      </p:sp>
      <p:sp>
        <p:nvSpPr>
          <p:cNvPr id="5" name="スライド番号プレースホルダ 5">
            <a:extLst>
              <a:ext uri="{FF2B5EF4-FFF2-40B4-BE49-F238E27FC236}">
                <a16:creationId xmlns:a16="http://schemas.microsoft.com/office/drawing/2014/main" id="{E259A382-1F35-4639-9B73-C998576FD2E2}"/>
              </a:ext>
            </a:extLst>
          </p:cNvPr>
          <p:cNvSpPr>
            <a:spLocks noGrp="1"/>
          </p:cNvSpPr>
          <p:nvPr>
            <p:ph type="sldNum" sz="quarter" idx="12"/>
          </p:nvPr>
        </p:nvSpPr>
        <p:spPr/>
        <p:txBody>
          <a:bodyPr/>
          <a:lstStyle>
            <a:lvl1pPr>
              <a:defRPr/>
            </a:lvl1pPr>
          </a:lstStyle>
          <a:p>
            <a:fld id="{15D3D0B4-7995-47DD-BAEF-8EAC44717C6B}" type="slidenum">
              <a:rPr lang="ja-JP" altLang="en-US"/>
              <a:pPr/>
              <a:t>‹#›</a:t>
            </a:fld>
            <a:endParaRPr lang="ja-JP" altLang="en-US"/>
          </a:p>
        </p:txBody>
      </p:sp>
    </p:spTree>
    <p:extLst>
      <p:ext uri="{BB962C8B-B14F-4D97-AF65-F5344CB8AC3E}">
        <p14:creationId xmlns:p14="http://schemas.microsoft.com/office/powerpoint/2010/main" val="2347553030"/>
      </p:ext>
    </p:extLst>
  </p:cSld>
  <p:clrMapOvr>
    <a:masterClrMapping/>
  </p:clrMapOvr>
</p:sldLayout>
</file>

<file path=ppt/slideLayouts/slideLayout85.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3">
            <a:extLst>
              <a:ext uri="{FF2B5EF4-FFF2-40B4-BE49-F238E27FC236}">
                <a16:creationId xmlns:a16="http://schemas.microsoft.com/office/drawing/2014/main" id="{EC4CC5E9-AD47-48BC-AC77-1D653D551222}"/>
              </a:ext>
            </a:extLst>
          </p:cNvPr>
          <p:cNvSpPr>
            <a:spLocks noGrp="1"/>
          </p:cNvSpPr>
          <p:nvPr>
            <p:ph type="dt" sz="half" idx="10"/>
          </p:nvPr>
        </p:nvSpPr>
        <p:spPr/>
        <p:txBody>
          <a:bodyPr/>
          <a:lstStyle>
            <a:lvl1pPr>
              <a:defRPr/>
            </a:lvl1pPr>
          </a:lstStyle>
          <a:p>
            <a:pPr>
              <a:defRPr/>
            </a:pPr>
            <a:endParaRPr lang="ja-JP" altLang="en-US"/>
          </a:p>
        </p:txBody>
      </p:sp>
      <p:sp>
        <p:nvSpPr>
          <p:cNvPr id="3" name="フッター プレースホルダ 4">
            <a:extLst>
              <a:ext uri="{FF2B5EF4-FFF2-40B4-BE49-F238E27FC236}">
                <a16:creationId xmlns:a16="http://schemas.microsoft.com/office/drawing/2014/main" id="{CDE6CD9F-9662-4859-92E4-3F50A03E9DB7}"/>
              </a:ext>
            </a:extLst>
          </p:cNvPr>
          <p:cNvSpPr>
            <a:spLocks noGrp="1"/>
          </p:cNvSpPr>
          <p:nvPr>
            <p:ph type="ftr" sz="quarter" idx="11"/>
          </p:nvPr>
        </p:nvSpPr>
        <p:spPr/>
        <p:txBody>
          <a:bodyPr/>
          <a:lstStyle>
            <a:lvl1pPr>
              <a:defRPr/>
            </a:lvl1pPr>
          </a:lstStyle>
          <a:p>
            <a:pPr>
              <a:defRPr/>
            </a:pPr>
            <a:endParaRPr lang="ja-JP" altLang="en-US"/>
          </a:p>
        </p:txBody>
      </p:sp>
      <p:sp>
        <p:nvSpPr>
          <p:cNvPr id="4" name="スライド番号プレースホルダ 5">
            <a:extLst>
              <a:ext uri="{FF2B5EF4-FFF2-40B4-BE49-F238E27FC236}">
                <a16:creationId xmlns:a16="http://schemas.microsoft.com/office/drawing/2014/main" id="{E60133AA-C886-4226-9E59-C00720245228}"/>
              </a:ext>
            </a:extLst>
          </p:cNvPr>
          <p:cNvSpPr>
            <a:spLocks noGrp="1"/>
          </p:cNvSpPr>
          <p:nvPr>
            <p:ph type="sldNum" sz="quarter" idx="12"/>
          </p:nvPr>
        </p:nvSpPr>
        <p:spPr/>
        <p:txBody>
          <a:bodyPr/>
          <a:lstStyle>
            <a:lvl1pPr>
              <a:defRPr/>
            </a:lvl1pPr>
          </a:lstStyle>
          <a:p>
            <a:fld id="{D5612191-B2DE-438F-AA21-91AA7A48AE0C}" type="slidenum">
              <a:rPr lang="ja-JP" altLang="en-US"/>
              <a:pPr/>
              <a:t>‹#›</a:t>
            </a:fld>
            <a:endParaRPr lang="ja-JP" altLang="en-US"/>
          </a:p>
        </p:txBody>
      </p:sp>
    </p:spTree>
    <p:extLst>
      <p:ext uri="{BB962C8B-B14F-4D97-AF65-F5344CB8AC3E}">
        <p14:creationId xmlns:p14="http://schemas.microsoft.com/office/powerpoint/2010/main" val="3477805268"/>
      </p:ext>
    </p:extLst>
  </p:cSld>
  <p:clrMapOvr>
    <a:masterClrMapping/>
  </p:clrMapOvr>
</p:sldLayout>
</file>

<file path=ppt/slideLayouts/slideLayout86.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1846" b="1"/>
            </a:lvl1pPr>
          </a:lstStyle>
          <a:p>
            <a:r>
              <a:rPr lang="ja-JP" altLang="en-US"/>
              <a:t>マスタ タイトルの書式設定</a:t>
            </a:r>
          </a:p>
        </p:txBody>
      </p:sp>
      <p:sp>
        <p:nvSpPr>
          <p:cNvPr id="3" name="コンテンツ プレースホルダ 2"/>
          <p:cNvSpPr>
            <a:spLocks noGrp="1"/>
          </p:cNvSpPr>
          <p:nvPr>
            <p:ph idx="1"/>
          </p:nvPr>
        </p:nvSpPr>
        <p:spPr>
          <a:xfrm>
            <a:off x="3575051" y="273092"/>
            <a:ext cx="5111750" cy="5853113"/>
          </a:xfrm>
        </p:spPr>
        <p:txBody>
          <a:bodyPr/>
          <a:lstStyle>
            <a:lvl1pPr>
              <a:defRPr sz="2954"/>
            </a:lvl1pPr>
            <a:lvl2pPr>
              <a:defRPr sz="2585"/>
            </a:lvl2pPr>
            <a:lvl3pPr>
              <a:defRPr sz="2215"/>
            </a:lvl3pPr>
            <a:lvl4pPr>
              <a:defRPr sz="1846"/>
            </a:lvl4pPr>
            <a:lvl5pPr>
              <a:defRPr sz="1846"/>
            </a:lvl5pPr>
            <a:lvl6pPr>
              <a:defRPr sz="1846"/>
            </a:lvl6pPr>
            <a:lvl7pPr>
              <a:defRPr sz="1846"/>
            </a:lvl7pPr>
            <a:lvl8pPr>
              <a:defRPr sz="1846"/>
            </a:lvl8pPr>
            <a:lvl9pPr>
              <a:defRPr sz="1846"/>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457200" y="1435103"/>
            <a:ext cx="3008313" cy="4691063"/>
          </a:xfrm>
        </p:spPr>
        <p:txBody>
          <a:bodyPr/>
          <a:lstStyle>
            <a:lvl1pPr marL="0" indent="0">
              <a:buNone/>
              <a:defRPr sz="1292"/>
            </a:lvl1pPr>
            <a:lvl2pPr marL="422041" indent="0">
              <a:buNone/>
              <a:defRPr sz="1108"/>
            </a:lvl2pPr>
            <a:lvl3pPr marL="844083" indent="0">
              <a:buNone/>
              <a:defRPr sz="923"/>
            </a:lvl3pPr>
            <a:lvl4pPr marL="1266124" indent="0">
              <a:buNone/>
              <a:defRPr sz="831"/>
            </a:lvl4pPr>
            <a:lvl5pPr marL="1688165" indent="0">
              <a:buNone/>
              <a:defRPr sz="831"/>
            </a:lvl5pPr>
            <a:lvl6pPr marL="2110207" indent="0">
              <a:buNone/>
              <a:defRPr sz="831"/>
            </a:lvl6pPr>
            <a:lvl7pPr marL="2532248" indent="0">
              <a:buNone/>
              <a:defRPr sz="831"/>
            </a:lvl7pPr>
            <a:lvl8pPr marL="2954289" indent="0">
              <a:buNone/>
              <a:defRPr sz="831"/>
            </a:lvl8pPr>
            <a:lvl9pPr marL="3376331" indent="0">
              <a:buNone/>
              <a:defRPr sz="831"/>
            </a:lvl9pPr>
          </a:lstStyle>
          <a:p>
            <a:pPr lvl="0"/>
            <a:r>
              <a:rPr lang="ja-JP" altLang="en-US"/>
              <a:t>マスタ テキストの書式設定</a:t>
            </a:r>
          </a:p>
        </p:txBody>
      </p:sp>
      <p:sp>
        <p:nvSpPr>
          <p:cNvPr id="5" name="日付プレースホルダ 3">
            <a:extLst>
              <a:ext uri="{FF2B5EF4-FFF2-40B4-BE49-F238E27FC236}">
                <a16:creationId xmlns:a16="http://schemas.microsoft.com/office/drawing/2014/main" id="{B0ABC5FA-D605-4749-8F22-05F346D5EFBA}"/>
              </a:ext>
            </a:extLst>
          </p:cNvPr>
          <p:cNvSpPr>
            <a:spLocks noGrp="1"/>
          </p:cNvSpPr>
          <p:nvPr>
            <p:ph type="dt" sz="half" idx="10"/>
          </p:nvPr>
        </p:nvSpPr>
        <p:spPr/>
        <p:txBody>
          <a:bodyPr/>
          <a:lstStyle>
            <a:lvl1pPr>
              <a:defRPr/>
            </a:lvl1pPr>
          </a:lstStyle>
          <a:p>
            <a:pPr>
              <a:defRPr/>
            </a:pPr>
            <a:endParaRPr lang="ja-JP" altLang="en-US"/>
          </a:p>
        </p:txBody>
      </p:sp>
      <p:sp>
        <p:nvSpPr>
          <p:cNvPr id="6" name="フッター プレースホルダ 4">
            <a:extLst>
              <a:ext uri="{FF2B5EF4-FFF2-40B4-BE49-F238E27FC236}">
                <a16:creationId xmlns:a16="http://schemas.microsoft.com/office/drawing/2014/main" id="{CA3A465C-CDA1-48CB-8462-91AE9A1CBD29}"/>
              </a:ext>
            </a:extLst>
          </p:cNvPr>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 5">
            <a:extLst>
              <a:ext uri="{FF2B5EF4-FFF2-40B4-BE49-F238E27FC236}">
                <a16:creationId xmlns:a16="http://schemas.microsoft.com/office/drawing/2014/main" id="{DB6D87E6-A5AE-42AC-98EA-76362B79F545}"/>
              </a:ext>
            </a:extLst>
          </p:cNvPr>
          <p:cNvSpPr>
            <a:spLocks noGrp="1"/>
          </p:cNvSpPr>
          <p:nvPr>
            <p:ph type="sldNum" sz="quarter" idx="12"/>
          </p:nvPr>
        </p:nvSpPr>
        <p:spPr/>
        <p:txBody>
          <a:bodyPr/>
          <a:lstStyle>
            <a:lvl1pPr>
              <a:defRPr/>
            </a:lvl1pPr>
          </a:lstStyle>
          <a:p>
            <a:fld id="{7E9991A7-9F61-4AAD-9651-C9E58DE881C6}" type="slidenum">
              <a:rPr lang="ja-JP" altLang="en-US"/>
              <a:pPr/>
              <a:t>‹#›</a:t>
            </a:fld>
            <a:endParaRPr lang="ja-JP" altLang="en-US"/>
          </a:p>
        </p:txBody>
      </p:sp>
    </p:spTree>
    <p:extLst>
      <p:ext uri="{BB962C8B-B14F-4D97-AF65-F5344CB8AC3E}">
        <p14:creationId xmlns:p14="http://schemas.microsoft.com/office/powerpoint/2010/main" val="3867054351"/>
      </p:ext>
    </p:extLst>
  </p:cSld>
  <p:clrMapOvr>
    <a:masterClrMapping/>
  </p:clrMapOvr>
</p:sldLayout>
</file>

<file path=ppt/slideLayouts/slideLayout87.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1846" b="1"/>
            </a:lvl1pPr>
          </a:lstStyle>
          <a:p>
            <a:r>
              <a:rPr lang="ja-JP" altLang="en-US"/>
              <a:t>マスタ タイトルの書式設定</a:t>
            </a:r>
          </a:p>
        </p:txBody>
      </p:sp>
      <p:sp>
        <p:nvSpPr>
          <p:cNvPr id="3" name="図プレースホルダ 2"/>
          <p:cNvSpPr>
            <a:spLocks noGrp="1"/>
          </p:cNvSpPr>
          <p:nvPr>
            <p:ph type="pic" idx="1"/>
          </p:nvPr>
        </p:nvSpPr>
        <p:spPr>
          <a:xfrm>
            <a:off x="1792288" y="612775"/>
            <a:ext cx="5486400" cy="4114800"/>
          </a:xfrm>
        </p:spPr>
        <p:txBody>
          <a:bodyPr rtlCol="0">
            <a:normAutofit/>
          </a:bodyPr>
          <a:lstStyle>
            <a:lvl1pPr marL="0" indent="0">
              <a:buNone/>
              <a:defRPr sz="2954"/>
            </a:lvl1pPr>
            <a:lvl2pPr marL="422041" indent="0">
              <a:buNone/>
              <a:defRPr sz="2585"/>
            </a:lvl2pPr>
            <a:lvl3pPr marL="844083" indent="0">
              <a:buNone/>
              <a:defRPr sz="2215"/>
            </a:lvl3pPr>
            <a:lvl4pPr marL="1266124" indent="0">
              <a:buNone/>
              <a:defRPr sz="1846"/>
            </a:lvl4pPr>
            <a:lvl5pPr marL="1688165" indent="0">
              <a:buNone/>
              <a:defRPr sz="1846"/>
            </a:lvl5pPr>
            <a:lvl6pPr marL="2110207" indent="0">
              <a:buNone/>
              <a:defRPr sz="1846"/>
            </a:lvl6pPr>
            <a:lvl7pPr marL="2532248" indent="0">
              <a:buNone/>
              <a:defRPr sz="1846"/>
            </a:lvl7pPr>
            <a:lvl8pPr marL="2954289" indent="0">
              <a:buNone/>
              <a:defRPr sz="1846"/>
            </a:lvl8pPr>
            <a:lvl9pPr marL="3376331" indent="0">
              <a:buNone/>
              <a:defRPr sz="1846"/>
            </a:lvl9pPr>
          </a:lstStyle>
          <a:p>
            <a:pPr lvl="0"/>
            <a:endParaRPr lang="ja-JP" altLang="en-US" noProof="0"/>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292"/>
            </a:lvl1pPr>
            <a:lvl2pPr marL="422041" indent="0">
              <a:buNone/>
              <a:defRPr sz="1108"/>
            </a:lvl2pPr>
            <a:lvl3pPr marL="844083" indent="0">
              <a:buNone/>
              <a:defRPr sz="923"/>
            </a:lvl3pPr>
            <a:lvl4pPr marL="1266124" indent="0">
              <a:buNone/>
              <a:defRPr sz="831"/>
            </a:lvl4pPr>
            <a:lvl5pPr marL="1688165" indent="0">
              <a:buNone/>
              <a:defRPr sz="831"/>
            </a:lvl5pPr>
            <a:lvl6pPr marL="2110207" indent="0">
              <a:buNone/>
              <a:defRPr sz="831"/>
            </a:lvl6pPr>
            <a:lvl7pPr marL="2532248" indent="0">
              <a:buNone/>
              <a:defRPr sz="831"/>
            </a:lvl7pPr>
            <a:lvl8pPr marL="2954289" indent="0">
              <a:buNone/>
              <a:defRPr sz="831"/>
            </a:lvl8pPr>
            <a:lvl9pPr marL="3376331" indent="0">
              <a:buNone/>
              <a:defRPr sz="831"/>
            </a:lvl9pPr>
          </a:lstStyle>
          <a:p>
            <a:pPr lvl="0"/>
            <a:r>
              <a:rPr lang="ja-JP" altLang="en-US"/>
              <a:t>マスタ テキストの書式設定</a:t>
            </a:r>
          </a:p>
        </p:txBody>
      </p:sp>
      <p:sp>
        <p:nvSpPr>
          <p:cNvPr id="5" name="日付プレースホルダ 3">
            <a:extLst>
              <a:ext uri="{FF2B5EF4-FFF2-40B4-BE49-F238E27FC236}">
                <a16:creationId xmlns:a16="http://schemas.microsoft.com/office/drawing/2014/main" id="{783B7BE0-AA1B-4FBD-AE11-88F6D69FEE13}"/>
              </a:ext>
            </a:extLst>
          </p:cNvPr>
          <p:cNvSpPr>
            <a:spLocks noGrp="1"/>
          </p:cNvSpPr>
          <p:nvPr>
            <p:ph type="dt" sz="half" idx="10"/>
          </p:nvPr>
        </p:nvSpPr>
        <p:spPr/>
        <p:txBody>
          <a:bodyPr/>
          <a:lstStyle>
            <a:lvl1pPr>
              <a:defRPr/>
            </a:lvl1pPr>
          </a:lstStyle>
          <a:p>
            <a:pPr>
              <a:defRPr/>
            </a:pPr>
            <a:endParaRPr lang="ja-JP" altLang="en-US"/>
          </a:p>
        </p:txBody>
      </p:sp>
      <p:sp>
        <p:nvSpPr>
          <p:cNvPr id="6" name="フッター プレースホルダ 4">
            <a:extLst>
              <a:ext uri="{FF2B5EF4-FFF2-40B4-BE49-F238E27FC236}">
                <a16:creationId xmlns:a16="http://schemas.microsoft.com/office/drawing/2014/main" id="{AB863A13-4E84-49F6-A823-FCCCB398C6A5}"/>
              </a:ext>
            </a:extLst>
          </p:cNvPr>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 5">
            <a:extLst>
              <a:ext uri="{FF2B5EF4-FFF2-40B4-BE49-F238E27FC236}">
                <a16:creationId xmlns:a16="http://schemas.microsoft.com/office/drawing/2014/main" id="{E0AE0301-BDEC-4D63-B20E-8DB9895B49F4}"/>
              </a:ext>
            </a:extLst>
          </p:cNvPr>
          <p:cNvSpPr>
            <a:spLocks noGrp="1"/>
          </p:cNvSpPr>
          <p:nvPr>
            <p:ph type="sldNum" sz="quarter" idx="12"/>
          </p:nvPr>
        </p:nvSpPr>
        <p:spPr/>
        <p:txBody>
          <a:bodyPr/>
          <a:lstStyle>
            <a:lvl1pPr>
              <a:defRPr/>
            </a:lvl1pPr>
          </a:lstStyle>
          <a:p>
            <a:fld id="{CEF7B212-E333-41E8-8FA9-3B2E876CC428}" type="slidenum">
              <a:rPr lang="ja-JP" altLang="en-US"/>
              <a:pPr/>
              <a:t>‹#›</a:t>
            </a:fld>
            <a:endParaRPr lang="ja-JP" altLang="en-US"/>
          </a:p>
        </p:txBody>
      </p:sp>
    </p:spTree>
    <p:extLst>
      <p:ext uri="{BB962C8B-B14F-4D97-AF65-F5344CB8AC3E}">
        <p14:creationId xmlns:p14="http://schemas.microsoft.com/office/powerpoint/2010/main" val="393136763"/>
      </p:ext>
    </p:extLst>
  </p:cSld>
  <p:clrMapOvr>
    <a:masterClrMapping/>
  </p:clrMapOvr>
</p:sldLayout>
</file>

<file path=ppt/slideLayouts/slideLayout88.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a:extLst>
              <a:ext uri="{FF2B5EF4-FFF2-40B4-BE49-F238E27FC236}">
                <a16:creationId xmlns:a16="http://schemas.microsoft.com/office/drawing/2014/main" id="{E5D98BB8-E281-42EC-B18D-2C67D7619A07}"/>
              </a:ext>
            </a:extLst>
          </p:cNvPr>
          <p:cNvSpPr>
            <a:spLocks noGrp="1"/>
          </p:cNvSpPr>
          <p:nvPr>
            <p:ph type="dt" sz="half" idx="10"/>
          </p:nvPr>
        </p:nvSpPr>
        <p:spPr/>
        <p:txBody>
          <a:bodyPr/>
          <a:lstStyle>
            <a:lvl1pPr>
              <a:defRPr/>
            </a:lvl1pPr>
          </a:lstStyle>
          <a:p>
            <a:pPr>
              <a:defRPr/>
            </a:pPr>
            <a:endParaRPr lang="ja-JP" altLang="en-US"/>
          </a:p>
        </p:txBody>
      </p:sp>
      <p:sp>
        <p:nvSpPr>
          <p:cNvPr id="5" name="フッター プレースホルダ 4">
            <a:extLst>
              <a:ext uri="{FF2B5EF4-FFF2-40B4-BE49-F238E27FC236}">
                <a16:creationId xmlns:a16="http://schemas.microsoft.com/office/drawing/2014/main" id="{B7EF05DF-7A11-4544-8E63-16B50D4F3D71}"/>
              </a:ext>
            </a:extLst>
          </p:cNvPr>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a:extLst>
              <a:ext uri="{FF2B5EF4-FFF2-40B4-BE49-F238E27FC236}">
                <a16:creationId xmlns:a16="http://schemas.microsoft.com/office/drawing/2014/main" id="{98BA3B60-BA95-47A0-9787-2CC71BFF696C}"/>
              </a:ext>
            </a:extLst>
          </p:cNvPr>
          <p:cNvSpPr>
            <a:spLocks noGrp="1"/>
          </p:cNvSpPr>
          <p:nvPr>
            <p:ph type="sldNum" sz="quarter" idx="12"/>
          </p:nvPr>
        </p:nvSpPr>
        <p:spPr/>
        <p:txBody>
          <a:bodyPr/>
          <a:lstStyle>
            <a:lvl1pPr>
              <a:defRPr/>
            </a:lvl1pPr>
          </a:lstStyle>
          <a:p>
            <a:fld id="{D96B861D-D247-43FD-83F3-19E7193A3DA7}" type="slidenum">
              <a:rPr lang="ja-JP" altLang="en-US"/>
              <a:pPr/>
              <a:t>‹#›</a:t>
            </a:fld>
            <a:endParaRPr lang="ja-JP" altLang="en-US"/>
          </a:p>
        </p:txBody>
      </p:sp>
    </p:spTree>
    <p:extLst>
      <p:ext uri="{BB962C8B-B14F-4D97-AF65-F5344CB8AC3E}">
        <p14:creationId xmlns:p14="http://schemas.microsoft.com/office/powerpoint/2010/main" val="1275077480"/>
      </p:ext>
    </p:extLst>
  </p:cSld>
  <p:clrMapOvr>
    <a:masterClrMapping/>
  </p:clrMapOvr>
</p:sldLayout>
</file>

<file path=ppt/slideLayouts/slideLayout89.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0" y="274680"/>
            <a:ext cx="2228850" cy="5851525"/>
          </a:xfrm>
        </p:spPr>
        <p:txBody>
          <a:bodyPr vert="eaVert"/>
          <a:lstStyle/>
          <a:p>
            <a:r>
              <a:rPr lang="ja-JP" altLang="en-US"/>
              <a:t>マスタ タイトルの書式設定</a:t>
            </a:r>
          </a:p>
        </p:txBody>
      </p:sp>
      <p:sp>
        <p:nvSpPr>
          <p:cNvPr id="3" name="縦書きテキスト プレースホルダ 2"/>
          <p:cNvSpPr>
            <a:spLocks noGrp="1"/>
          </p:cNvSpPr>
          <p:nvPr>
            <p:ph type="body" orient="vert" idx="1"/>
          </p:nvPr>
        </p:nvSpPr>
        <p:spPr>
          <a:xfrm>
            <a:off x="495303" y="274680"/>
            <a:ext cx="6534150" cy="5851525"/>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a:extLst>
              <a:ext uri="{FF2B5EF4-FFF2-40B4-BE49-F238E27FC236}">
                <a16:creationId xmlns:a16="http://schemas.microsoft.com/office/drawing/2014/main" id="{E90233E3-081A-4753-B2C3-7FFD9BEEEE23}"/>
              </a:ext>
            </a:extLst>
          </p:cNvPr>
          <p:cNvSpPr>
            <a:spLocks noGrp="1"/>
          </p:cNvSpPr>
          <p:nvPr>
            <p:ph type="dt" sz="half" idx="10"/>
          </p:nvPr>
        </p:nvSpPr>
        <p:spPr/>
        <p:txBody>
          <a:bodyPr/>
          <a:lstStyle>
            <a:lvl1pPr>
              <a:defRPr/>
            </a:lvl1pPr>
          </a:lstStyle>
          <a:p>
            <a:pPr>
              <a:defRPr/>
            </a:pPr>
            <a:endParaRPr lang="ja-JP" altLang="en-US"/>
          </a:p>
        </p:txBody>
      </p:sp>
      <p:sp>
        <p:nvSpPr>
          <p:cNvPr id="5" name="フッター プレースホルダ 4">
            <a:extLst>
              <a:ext uri="{FF2B5EF4-FFF2-40B4-BE49-F238E27FC236}">
                <a16:creationId xmlns:a16="http://schemas.microsoft.com/office/drawing/2014/main" id="{E7C286D0-C7BC-416E-A071-4FF142125D03}"/>
              </a:ext>
            </a:extLst>
          </p:cNvPr>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a:extLst>
              <a:ext uri="{FF2B5EF4-FFF2-40B4-BE49-F238E27FC236}">
                <a16:creationId xmlns:a16="http://schemas.microsoft.com/office/drawing/2014/main" id="{ACA58E39-CE65-4643-8DB2-04479FED6CEF}"/>
              </a:ext>
            </a:extLst>
          </p:cNvPr>
          <p:cNvSpPr>
            <a:spLocks noGrp="1"/>
          </p:cNvSpPr>
          <p:nvPr>
            <p:ph type="sldNum" sz="quarter" idx="12"/>
          </p:nvPr>
        </p:nvSpPr>
        <p:spPr/>
        <p:txBody>
          <a:bodyPr/>
          <a:lstStyle>
            <a:lvl1pPr>
              <a:defRPr/>
            </a:lvl1pPr>
          </a:lstStyle>
          <a:p>
            <a:fld id="{F99C42D5-2A7D-4643-84C4-0CFD90022135}" type="slidenum">
              <a:rPr lang="ja-JP" altLang="en-US"/>
              <a:pPr/>
              <a:t>‹#›</a:t>
            </a:fld>
            <a:endParaRPr lang="ja-JP" altLang="en-US"/>
          </a:p>
        </p:txBody>
      </p:sp>
    </p:spTree>
    <p:extLst>
      <p:ext uri="{BB962C8B-B14F-4D97-AF65-F5344CB8AC3E}">
        <p14:creationId xmlns:p14="http://schemas.microsoft.com/office/powerpoint/2010/main" val="30910288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a:t>マスタ タイトルの書式設定</a:t>
            </a:r>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9C3DED7B-C0A2-4430-8059-8604EA154D41}" type="slidenum">
              <a:rPr lang="en-US" altLang="ja-JP"/>
              <a:pPr>
                <a:defRPr/>
              </a:pPr>
              <a:t>‹#›</a:t>
            </a:fld>
            <a:endParaRPr lang="en-US" altLang="ja-JP"/>
          </a:p>
        </p:txBody>
      </p:sp>
    </p:spTree>
    <p:extLst>
      <p:ext uri="{BB962C8B-B14F-4D97-AF65-F5344CB8AC3E}">
        <p14:creationId xmlns:p14="http://schemas.microsoft.com/office/powerpoint/2010/main" val="2062590424"/>
      </p:ext>
    </p:extLst>
  </p:cSld>
  <p:clrMapOvr>
    <a:masterClrMapping/>
  </p:clrMapOvr>
</p:sldLayout>
</file>

<file path=ppt/slideLayouts/slideLayout90.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677"/>
            <a:ext cx="7772400" cy="1470025"/>
          </a:xfrm>
        </p:spPr>
        <p:txBody>
          <a:bodyPr/>
          <a:lstStyle/>
          <a:p>
            <a:r>
              <a:rPr lang="ja-JP" altLang="en-US"/>
              <a:t>マスタ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389586" indent="0" algn="ctr">
              <a:buNone/>
              <a:defRPr/>
            </a:lvl2pPr>
            <a:lvl3pPr marL="779173" indent="0" algn="ctr">
              <a:buNone/>
              <a:defRPr/>
            </a:lvl3pPr>
            <a:lvl4pPr marL="1168759" indent="0" algn="ctr">
              <a:buNone/>
              <a:defRPr/>
            </a:lvl4pPr>
            <a:lvl5pPr marL="1558345" indent="0" algn="ctr">
              <a:buNone/>
              <a:defRPr/>
            </a:lvl5pPr>
            <a:lvl6pPr marL="1947932" indent="0" algn="ctr">
              <a:buNone/>
              <a:defRPr/>
            </a:lvl6pPr>
            <a:lvl7pPr marL="2337518" indent="0" algn="ctr">
              <a:buNone/>
              <a:defRPr/>
            </a:lvl7pPr>
            <a:lvl8pPr marL="2727104" indent="0" algn="ctr">
              <a:buNone/>
              <a:defRPr/>
            </a:lvl8pPr>
            <a:lvl9pPr marL="3116691" indent="0" algn="ctr">
              <a:buNone/>
              <a:defRPr/>
            </a:lvl9pPr>
          </a:lstStyle>
          <a:p>
            <a:r>
              <a:rPr lang="ja-JP" altLang="en-US"/>
              <a:t>マスタ サブタイトルの書式設定</a:t>
            </a:r>
          </a:p>
        </p:txBody>
      </p:sp>
      <p:sp>
        <p:nvSpPr>
          <p:cNvPr id="4" name="Rectangle 4"/>
          <p:cNvSpPr>
            <a:spLocks noGrp="1" noChangeArrowheads="1"/>
          </p:cNvSpPr>
          <p:nvPr>
            <p:ph type="dt" sz="half" idx="10"/>
          </p:nvPr>
        </p:nvSpPr>
        <p:spPr/>
        <p:txBody>
          <a:bodyPr/>
          <a:lstStyle>
            <a:lvl1pPr fontAlgn="auto">
              <a:spcBef>
                <a:spcPts val="0"/>
              </a:spcBef>
              <a:spcAft>
                <a:spcPts val="0"/>
              </a:spcAft>
              <a:defRPr/>
            </a:lvl1pPr>
          </a:lstStyle>
          <a:p>
            <a:pPr>
              <a:defRPr/>
            </a:pPr>
            <a:endParaRPr lang="en-US" altLang="ja-JP"/>
          </a:p>
        </p:txBody>
      </p:sp>
      <p:sp>
        <p:nvSpPr>
          <p:cNvPr id="5" name="Rectangle 5"/>
          <p:cNvSpPr>
            <a:spLocks noGrp="1" noChangeArrowheads="1"/>
          </p:cNvSpPr>
          <p:nvPr>
            <p:ph type="ftr" sz="quarter" idx="11"/>
          </p:nvPr>
        </p:nvSpPr>
        <p:spPr/>
        <p:txBody>
          <a:bodyPr/>
          <a:lstStyle>
            <a:lvl1pPr fontAlgn="auto">
              <a:spcBef>
                <a:spcPts val="0"/>
              </a:spcBef>
              <a:spcAft>
                <a:spcPts val="0"/>
              </a:spcAft>
              <a:defRPr/>
            </a:lvl1pPr>
          </a:lstStyle>
          <a:p>
            <a:pPr>
              <a:defRPr/>
            </a:pPr>
            <a:endParaRPr lang="en-US" altLang="ja-JP"/>
          </a:p>
        </p:txBody>
      </p:sp>
      <p:sp>
        <p:nvSpPr>
          <p:cNvPr id="6" name="Rectangle 6"/>
          <p:cNvSpPr>
            <a:spLocks noGrp="1" noChangeArrowheads="1"/>
          </p:cNvSpPr>
          <p:nvPr>
            <p:ph type="sldNum" sz="quarter" idx="12"/>
          </p:nvPr>
        </p:nvSpPr>
        <p:spPr/>
        <p:txBody>
          <a:bodyPr/>
          <a:lstStyle>
            <a:lvl1pPr fontAlgn="auto">
              <a:spcBef>
                <a:spcPts val="0"/>
              </a:spcBef>
              <a:spcAft>
                <a:spcPts val="0"/>
              </a:spcAft>
              <a:defRPr/>
            </a:lvl1pPr>
          </a:lstStyle>
          <a:p>
            <a:pPr>
              <a:defRPr/>
            </a:pPr>
            <a:fld id="{FB2B549C-D3F4-43EB-85A4-AC723E4F4910}" type="slidenum">
              <a:rPr lang="en-US" altLang="ja-JP"/>
              <a:pPr>
                <a:defRPr/>
              </a:pPr>
              <a:t>‹#›</a:t>
            </a:fld>
            <a:endParaRPr lang="en-US" altLang="ja-JP"/>
          </a:p>
        </p:txBody>
      </p:sp>
    </p:spTree>
    <p:extLst>
      <p:ext uri="{BB962C8B-B14F-4D97-AF65-F5344CB8AC3E}">
        <p14:creationId xmlns:p14="http://schemas.microsoft.com/office/powerpoint/2010/main" val="234703485"/>
      </p:ext>
    </p:extLst>
  </p:cSld>
  <p:clrMapOvr>
    <a:masterClrMapping/>
  </p:clrMapOvr>
  <p:transition spd="med"/>
</p:sldLayout>
</file>

<file path=ppt/slideLayouts/slideLayout91.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p:txBody>
          <a:bodyPr/>
          <a:lstStyle>
            <a:lvl1pPr fontAlgn="auto">
              <a:spcBef>
                <a:spcPts val="0"/>
              </a:spcBef>
              <a:spcAft>
                <a:spcPts val="0"/>
              </a:spcAft>
              <a:defRPr/>
            </a:lvl1pPr>
          </a:lstStyle>
          <a:p>
            <a:pPr>
              <a:defRPr/>
            </a:pPr>
            <a:endParaRPr lang="en-US" altLang="ja-JP"/>
          </a:p>
        </p:txBody>
      </p:sp>
      <p:sp>
        <p:nvSpPr>
          <p:cNvPr id="5" name="Rectangle 5"/>
          <p:cNvSpPr>
            <a:spLocks noGrp="1" noChangeArrowheads="1"/>
          </p:cNvSpPr>
          <p:nvPr>
            <p:ph type="ftr" sz="quarter" idx="11"/>
          </p:nvPr>
        </p:nvSpPr>
        <p:spPr/>
        <p:txBody>
          <a:bodyPr/>
          <a:lstStyle>
            <a:lvl1pPr fontAlgn="auto">
              <a:spcBef>
                <a:spcPts val="0"/>
              </a:spcBef>
              <a:spcAft>
                <a:spcPts val="0"/>
              </a:spcAft>
              <a:defRPr/>
            </a:lvl1pPr>
          </a:lstStyle>
          <a:p>
            <a:pPr>
              <a:defRPr/>
            </a:pPr>
            <a:endParaRPr lang="en-US" altLang="ja-JP"/>
          </a:p>
        </p:txBody>
      </p:sp>
      <p:sp>
        <p:nvSpPr>
          <p:cNvPr id="6" name="Rectangle 6"/>
          <p:cNvSpPr>
            <a:spLocks noGrp="1" noChangeArrowheads="1"/>
          </p:cNvSpPr>
          <p:nvPr>
            <p:ph type="sldNum" sz="quarter" idx="12"/>
          </p:nvPr>
        </p:nvSpPr>
        <p:spPr/>
        <p:txBody>
          <a:bodyPr/>
          <a:lstStyle>
            <a:lvl1pPr fontAlgn="auto">
              <a:spcBef>
                <a:spcPts val="0"/>
              </a:spcBef>
              <a:spcAft>
                <a:spcPts val="0"/>
              </a:spcAft>
              <a:defRPr/>
            </a:lvl1pPr>
          </a:lstStyle>
          <a:p>
            <a:pPr>
              <a:defRPr/>
            </a:pPr>
            <a:fld id="{DABBE7ED-3829-451C-A3AF-EA8BDBB44496}" type="slidenum">
              <a:rPr lang="en-US" altLang="ja-JP"/>
              <a:pPr>
                <a:defRPr/>
              </a:pPr>
              <a:t>‹#›</a:t>
            </a:fld>
            <a:endParaRPr lang="en-US" altLang="ja-JP"/>
          </a:p>
        </p:txBody>
      </p:sp>
    </p:spTree>
    <p:extLst>
      <p:ext uri="{BB962C8B-B14F-4D97-AF65-F5344CB8AC3E}">
        <p14:creationId xmlns:p14="http://schemas.microsoft.com/office/powerpoint/2010/main" val="3280101603"/>
      </p:ext>
    </p:extLst>
  </p:cSld>
  <p:clrMapOvr>
    <a:masterClrMapping/>
  </p:clrMapOvr>
  <p:transition spd="med"/>
</p:sldLayout>
</file>

<file path=ppt/slideLayouts/slideLayout92.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7152"/>
            <a:ext cx="7772400" cy="1362075"/>
          </a:xfrm>
        </p:spPr>
        <p:txBody>
          <a:bodyPr anchor="t"/>
          <a:lstStyle>
            <a:lvl1pPr algn="l">
              <a:defRPr sz="3408" b="1" cap="all"/>
            </a:lvl1pPr>
          </a:lstStyle>
          <a:p>
            <a:r>
              <a:rPr lang="ja-JP" altLang="en-US"/>
              <a:t>マスタ タイトルの書式設定</a:t>
            </a:r>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1704"/>
            </a:lvl1pPr>
            <a:lvl2pPr marL="389586" indent="0">
              <a:buNone/>
              <a:defRPr sz="1534"/>
            </a:lvl2pPr>
            <a:lvl3pPr marL="779173" indent="0">
              <a:buNone/>
              <a:defRPr sz="1363"/>
            </a:lvl3pPr>
            <a:lvl4pPr marL="1168759" indent="0">
              <a:buNone/>
              <a:defRPr sz="1193"/>
            </a:lvl4pPr>
            <a:lvl5pPr marL="1558345" indent="0">
              <a:buNone/>
              <a:defRPr sz="1193"/>
            </a:lvl5pPr>
            <a:lvl6pPr marL="1947932" indent="0">
              <a:buNone/>
              <a:defRPr sz="1193"/>
            </a:lvl6pPr>
            <a:lvl7pPr marL="2337518" indent="0">
              <a:buNone/>
              <a:defRPr sz="1193"/>
            </a:lvl7pPr>
            <a:lvl8pPr marL="2727104" indent="0">
              <a:buNone/>
              <a:defRPr sz="1193"/>
            </a:lvl8pPr>
            <a:lvl9pPr marL="3116691" indent="0">
              <a:buNone/>
              <a:defRPr sz="1193"/>
            </a:lvl9pPr>
          </a:lstStyle>
          <a:p>
            <a:pPr lvl="0"/>
            <a:r>
              <a:rPr lang="ja-JP" altLang="en-US"/>
              <a:t>マスタ テキストの書式設定</a:t>
            </a:r>
          </a:p>
        </p:txBody>
      </p:sp>
      <p:sp>
        <p:nvSpPr>
          <p:cNvPr id="4" name="Rectangle 4"/>
          <p:cNvSpPr>
            <a:spLocks noGrp="1" noChangeArrowheads="1"/>
          </p:cNvSpPr>
          <p:nvPr>
            <p:ph type="dt" sz="half" idx="10"/>
          </p:nvPr>
        </p:nvSpPr>
        <p:spPr/>
        <p:txBody>
          <a:bodyPr/>
          <a:lstStyle>
            <a:lvl1pPr fontAlgn="auto">
              <a:spcBef>
                <a:spcPts val="0"/>
              </a:spcBef>
              <a:spcAft>
                <a:spcPts val="0"/>
              </a:spcAft>
              <a:defRPr/>
            </a:lvl1pPr>
          </a:lstStyle>
          <a:p>
            <a:pPr>
              <a:defRPr/>
            </a:pPr>
            <a:endParaRPr lang="en-US" altLang="ja-JP"/>
          </a:p>
        </p:txBody>
      </p:sp>
      <p:sp>
        <p:nvSpPr>
          <p:cNvPr id="5" name="Rectangle 5"/>
          <p:cNvSpPr>
            <a:spLocks noGrp="1" noChangeArrowheads="1"/>
          </p:cNvSpPr>
          <p:nvPr>
            <p:ph type="ftr" sz="quarter" idx="11"/>
          </p:nvPr>
        </p:nvSpPr>
        <p:spPr/>
        <p:txBody>
          <a:bodyPr/>
          <a:lstStyle>
            <a:lvl1pPr fontAlgn="auto">
              <a:spcBef>
                <a:spcPts val="0"/>
              </a:spcBef>
              <a:spcAft>
                <a:spcPts val="0"/>
              </a:spcAft>
              <a:defRPr/>
            </a:lvl1pPr>
          </a:lstStyle>
          <a:p>
            <a:pPr>
              <a:defRPr/>
            </a:pPr>
            <a:endParaRPr lang="en-US" altLang="ja-JP"/>
          </a:p>
        </p:txBody>
      </p:sp>
      <p:sp>
        <p:nvSpPr>
          <p:cNvPr id="6" name="Rectangle 6"/>
          <p:cNvSpPr>
            <a:spLocks noGrp="1" noChangeArrowheads="1"/>
          </p:cNvSpPr>
          <p:nvPr>
            <p:ph type="sldNum" sz="quarter" idx="12"/>
          </p:nvPr>
        </p:nvSpPr>
        <p:spPr/>
        <p:txBody>
          <a:bodyPr/>
          <a:lstStyle>
            <a:lvl1pPr fontAlgn="auto">
              <a:spcBef>
                <a:spcPts val="0"/>
              </a:spcBef>
              <a:spcAft>
                <a:spcPts val="0"/>
              </a:spcAft>
              <a:defRPr/>
            </a:lvl1pPr>
          </a:lstStyle>
          <a:p>
            <a:pPr>
              <a:defRPr/>
            </a:pPr>
            <a:fld id="{73E5B78B-AEAF-42A4-942F-1E83DC7A6BB1}" type="slidenum">
              <a:rPr lang="en-US" altLang="ja-JP"/>
              <a:pPr>
                <a:defRPr/>
              </a:pPr>
              <a:t>‹#›</a:t>
            </a:fld>
            <a:endParaRPr lang="en-US" altLang="ja-JP"/>
          </a:p>
        </p:txBody>
      </p:sp>
    </p:spTree>
    <p:extLst>
      <p:ext uri="{BB962C8B-B14F-4D97-AF65-F5344CB8AC3E}">
        <p14:creationId xmlns:p14="http://schemas.microsoft.com/office/powerpoint/2010/main" val="3968093597"/>
      </p:ext>
    </p:extLst>
  </p:cSld>
  <p:clrMapOvr>
    <a:masterClrMapping/>
  </p:clrMapOvr>
  <p:transition spd="med"/>
</p:sldLayout>
</file>

<file path=ppt/slideLayouts/slideLayout93.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sz="half" idx="1"/>
          </p:nvPr>
        </p:nvSpPr>
        <p:spPr>
          <a:xfrm>
            <a:off x="457200" y="1600206"/>
            <a:ext cx="4038600" cy="4525963"/>
          </a:xfrm>
        </p:spPr>
        <p:txBody>
          <a:bodyPr/>
          <a:lstStyle>
            <a:lvl1pPr>
              <a:defRPr sz="2386"/>
            </a:lvl1pPr>
            <a:lvl2pPr>
              <a:defRPr sz="2045"/>
            </a:lvl2pPr>
            <a:lvl3pPr>
              <a:defRPr sz="1704"/>
            </a:lvl3pPr>
            <a:lvl4pPr>
              <a:defRPr sz="1534"/>
            </a:lvl4pPr>
            <a:lvl5pPr>
              <a:defRPr sz="1534"/>
            </a:lvl5pPr>
            <a:lvl6pPr>
              <a:defRPr sz="1534"/>
            </a:lvl6pPr>
            <a:lvl7pPr>
              <a:defRPr sz="1534"/>
            </a:lvl7pPr>
            <a:lvl8pPr>
              <a:defRPr sz="1534"/>
            </a:lvl8pPr>
            <a:lvl9pPr>
              <a:defRPr sz="1534"/>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4648200" y="1600206"/>
            <a:ext cx="4038600" cy="4525963"/>
          </a:xfrm>
        </p:spPr>
        <p:txBody>
          <a:bodyPr/>
          <a:lstStyle>
            <a:lvl1pPr>
              <a:defRPr sz="2386"/>
            </a:lvl1pPr>
            <a:lvl2pPr>
              <a:defRPr sz="2045"/>
            </a:lvl2pPr>
            <a:lvl3pPr>
              <a:defRPr sz="1704"/>
            </a:lvl3pPr>
            <a:lvl4pPr>
              <a:defRPr sz="1534"/>
            </a:lvl4pPr>
            <a:lvl5pPr>
              <a:defRPr sz="1534"/>
            </a:lvl5pPr>
            <a:lvl6pPr>
              <a:defRPr sz="1534"/>
            </a:lvl6pPr>
            <a:lvl7pPr>
              <a:defRPr sz="1534"/>
            </a:lvl7pPr>
            <a:lvl8pPr>
              <a:defRPr sz="1534"/>
            </a:lvl8pPr>
            <a:lvl9pPr>
              <a:defRPr sz="1534"/>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4"/>
          <p:cNvSpPr>
            <a:spLocks noGrp="1" noChangeArrowheads="1"/>
          </p:cNvSpPr>
          <p:nvPr>
            <p:ph type="dt" sz="half" idx="10"/>
          </p:nvPr>
        </p:nvSpPr>
        <p:spPr/>
        <p:txBody>
          <a:bodyPr/>
          <a:lstStyle>
            <a:lvl1pPr fontAlgn="auto">
              <a:spcBef>
                <a:spcPts val="0"/>
              </a:spcBef>
              <a:spcAft>
                <a:spcPts val="0"/>
              </a:spcAft>
              <a:defRPr/>
            </a:lvl1pPr>
          </a:lstStyle>
          <a:p>
            <a:pPr>
              <a:defRPr/>
            </a:pPr>
            <a:endParaRPr lang="en-US" altLang="ja-JP"/>
          </a:p>
        </p:txBody>
      </p:sp>
      <p:sp>
        <p:nvSpPr>
          <p:cNvPr id="6" name="Rectangle 5"/>
          <p:cNvSpPr>
            <a:spLocks noGrp="1" noChangeArrowheads="1"/>
          </p:cNvSpPr>
          <p:nvPr>
            <p:ph type="ftr" sz="quarter" idx="11"/>
          </p:nvPr>
        </p:nvSpPr>
        <p:spPr/>
        <p:txBody>
          <a:bodyPr/>
          <a:lstStyle>
            <a:lvl1pPr fontAlgn="auto">
              <a:spcBef>
                <a:spcPts val="0"/>
              </a:spcBef>
              <a:spcAft>
                <a:spcPts val="0"/>
              </a:spcAft>
              <a:defRPr/>
            </a:lvl1pPr>
          </a:lstStyle>
          <a:p>
            <a:pPr>
              <a:defRPr/>
            </a:pPr>
            <a:endParaRPr lang="en-US" altLang="ja-JP"/>
          </a:p>
        </p:txBody>
      </p:sp>
      <p:sp>
        <p:nvSpPr>
          <p:cNvPr id="7" name="Rectangle 6"/>
          <p:cNvSpPr>
            <a:spLocks noGrp="1" noChangeArrowheads="1"/>
          </p:cNvSpPr>
          <p:nvPr>
            <p:ph type="sldNum" sz="quarter" idx="12"/>
          </p:nvPr>
        </p:nvSpPr>
        <p:spPr/>
        <p:txBody>
          <a:bodyPr/>
          <a:lstStyle>
            <a:lvl1pPr fontAlgn="auto">
              <a:spcBef>
                <a:spcPts val="0"/>
              </a:spcBef>
              <a:spcAft>
                <a:spcPts val="0"/>
              </a:spcAft>
              <a:defRPr/>
            </a:lvl1pPr>
          </a:lstStyle>
          <a:p>
            <a:pPr>
              <a:defRPr/>
            </a:pPr>
            <a:fld id="{AAEAC376-75CA-4C3C-A446-C970EE643369}" type="slidenum">
              <a:rPr lang="en-US" altLang="ja-JP"/>
              <a:pPr>
                <a:defRPr/>
              </a:pPr>
              <a:t>‹#›</a:t>
            </a:fld>
            <a:endParaRPr lang="en-US" altLang="ja-JP"/>
          </a:p>
        </p:txBody>
      </p:sp>
    </p:spTree>
    <p:extLst>
      <p:ext uri="{BB962C8B-B14F-4D97-AF65-F5344CB8AC3E}">
        <p14:creationId xmlns:p14="http://schemas.microsoft.com/office/powerpoint/2010/main" val="3550283069"/>
      </p:ext>
    </p:extLst>
  </p:cSld>
  <p:clrMapOvr>
    <a:masterClrMapping/>
  </p:clrMapOvr>
  <p:transition spd="med"/>
</p:sldLayout>
</file>

<file path=ppt/slideLayouts/slideLayout94.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a:t>マスタ タイトルの書式設定</a:t>
            </a:r>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045" b="1"/>
            </a:lvl1pPr>
            <a:lvl2pPr marL="389586" indent="0">
              <a:buNone/>
              <a:defRPr sz="1704" b="1"/>
            </a:lvl2pPr>
            <a:lvl3pPr marL="779173" indent="0">
              <a:buNone/>
              <a:defRPr sz="1534" b="1"/>
            </a:lvl3pPr>
            <a:lvl4pPr marL="1168759" indent="0">
              <a:buNone/>
              <a:defRPr sz="1363" b="1"/>
            </a:lvl4pPr>
            <a:lvl5pPr marL="1558345" indent="0">
              <a:buNone/>
              <a:defRPr sz="1363" b="1"/>
            </a:lvl5pPr>
            <a:lvl6pPr marL="1947932" indent="0">
              <a:buNone/>
              <a:defRPr sz="1363" b="1"/>
            </a:lvl6pPr>
            <a:lvl7pPr marL="2337518" indent="0">
              <a:buNone/>
              <a:defRPr sz="1363" b="1"/>
            </a:lvl7pPr>
            <a:lvl8pPr marL="2727104" indent="0">
              <a:buNone/>
              <a:defRPr sz="1363" b="1"/>
            </a:lvl8pPr>
            <a:lvl9pPr marL="3116691" indent="0">
              <a:buNone/>
              <a:defRPr sz="1363" b="1"/>
            </a:lvl9pPr>
          </a:lstStyle>
          <a:p>
            <a:pPr lvl="0"/>
            <a:r>
              <a:rPr lang="ja-JP" altLang="en-US"/>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045"/>
            </a:lvl1pPr>
            <a:lvl2pPr>
              <a:defRPr sz="1704"/>
            </a:lvl2pPr>
            <a:lvl3pPr>
              <a:defRPr sz="1534"/>
            </a:lvl3pPr>
            <a:lvl4pPr>
              <a:defRPr sz="1363"/>
            </a:lvl4pPr>
            <a:lvl5pPr>
              <a:defRPr sz="1363"/>
            </a:lvl5pPr>
            <a:lvl6pPr>
              <a:defRPr sz="1363"/>
            </a:lvl6pPr>
            <a:lvl7pPr>
              <a:defRPr sz="1363"/>
            </a:lvl7pPr>
            <a:lvl8pPr>
              <a:defRPr sz="1363"/>
            </a:lvl8pPr>
            <a:lvl9pPr>
              <a:defRPr sz="1363"/>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 4"/>
          <p:cNvSpPr>
            <a:spLocks noGrp="1"/>
          </p:cNvSpPr>
          <p:nvPr>
            <p:ph type="body" sz="quarter" idx="3"/>
          </p:nvPr>
        </p:nvSpPr>
        <p:spPr>
          <a:xfrm>
            <a:off x="4645029" y="1535113"/>
            <a:ext cx="4041775" cy="639762"/>
          </a:xfrm>
        </p:spPr>
        <p:txBody>
          <a:bodyPr anchor="b"/>
          <a:lstStyle>
            <a:lvl1pPr marL="0" indent="0">
              <a:buNone/>
              <a:defRPr sz="2045" b="1"/>
            </a:lvl1pPr>
            <a:lvl2pPr marL="389586" indent="0">
              <a:buNone/>
              <a:defRPr sz="1704" b="1"/>
            </a:lvl2pPr>
            <a:lvl3pPr marL="779173" indent="0">
              <a:buNone/>
              <a:defRPr sz="1534" b="1"/>
            </a:lvl3pPr>
            <a:lvl4pPr marL="1168759" indent="0">
              <a:buNone/>
              <a:defRPr sz="1363" b="1"/>
            </a:lvl4pPr>
            <a:lvl5pPr marL="1558345" indent="0">
              <a:buNone/>
              <a:defRPr sz="1363" b="1"/>
            </a:lvl5pPr>
            <a:lvl6pPr marL="1947932" indent="0">
              <a:buNone/>
              <a:defRPr sz="1363" b="1"/>
            </a:lvl6pPr>
            <a:lvl7pPr marL="2337518" indent="0">
              <a:buNone/>
              <a:defRPr sz="1363" b="1"/>
            </a:lvl7pPr>
            <a:lvl8pPr marL="2727104" indent="0">
              <a:buNone/>
              <a:defRPr sz="1363" b="1"/>
            </a:lvl8pPr>
            <a:lvl9pPr marL="3116691" indent="0">
              <a:buNone/>
              <a:defRPr sz="1363" b="1"/>
            </a:lvl9pPr>
          </a:lstStyle>
          <a:p>
            <a:pPr lvl="0"/>
            <a:r>
              <a:rPr lang="ja-JP" altLang="en-US"/>
              <a:t>マスタ テキストの書式設定</a:t>
            </a:r>
          </a:p>
        </p:txBody>
      </p:sp>
      <p:sp>
        <p:nvSpPr>
          <p:cNvPr id="6" name="コンテンツ プレースホルダ 5"/>
          <p:cNvSpPr>
            <a:spLocks noGrp="1"/>
          </p:cNvSpPr>
          <p:nvPr>
            <p:ph sz="quarter" idx="4"/>
          </p:nvPr>
        </p:nvSpPr>
        <p:spPr>
          <a:xfrm>
            <a:off x="4645029" y="2174875"/>
            <a:ext cx="4041775" cy="3951288"/>
          </a:xfrm>
        </p:spPr>
        <p:txBody>
          <a:bodyPr/>
          <a:lstStyle>
            <a:lvl1pPr>
              <a:defRPr sz="2045"/>
            </a:lvl1pPr>
            <a:lvl2pPr>
              <a:defRPr sz="1704"/>
            </a:lvl2pPr>
            <a:lvl3pPr>
              <a:defRPr sz="1534"/>
            </a:lvl3pPr>
            <a:lvl4pPr>
              <a:defRPr sz="1363"/>
            </a:lvl4pPr>
            <a:lvl5pPr>
              <a:defRPr sz="1363"/>
            </a:lvl5pPr>
            <a:lvl6pPr>
              <a:defRPr sz="1363"/>
            </a:lvl6pPr>
            <a:lvl7pPr>
              <a:defRPr sz="1363"/>
            </a:lvl7pPr>
            <a:lvl8pPr>
              <a:defRPr sz="1363"/>
            </a:lvl8pPr>
            <a:lvl9pPr>
              <a:defRPr sz="1363"/>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Rectangle 4"/>
          <p:cNvSpPr>
            <a:spLocks noGrp="1" noChangeArrowheads="1"/>
          </p:cNvSpPr>
          <p:nvPr>
            <p:ph type="dt" sz="half" idx="10"/>
          </p:nvPr>
        </p:nvSpPr>
        <p:spPr/>
        <p:txBody>
          <a:bodyPr/>
          <a:lstStyle>
            <a:lvl1pPr fontAlgn="auto">
              <a:spcBef>
                <a:spcPts val="0"/>
              </a:spcBef>
              <a:spcAft>
                <a:spcPts val="0"/>
              </a:spcAft>
              <a:defRPr/>
            </a:lvl1pPr>
          </a:lstStyle>
          <a:p>
            <a:pPr>
              <a:defRPr/>
            </a:pPr>
            <a:endParaRPr lang="en-US" altLang="ja-JP"/>
          </a:p>
        </p:txBody>
      </p:sp>
      <p:sp>
        <p:nvSpPr>
          <p:cNvPr id="8" name="Rectangle 5"/>
          <p:cNvSpPr>
            <a:spLocks noGrp="1" noChangeArrowheads="1"/>
          </p:cNvSpPr>
          <p:nvPr>
            <p:ph type="ftr" sz="quarter" idx="11"/>
          </p:nvPr>
        </p:nvSpPr>
        <p:spPr/>
        <p:txBody>
          <a:bodyPr/>
          <a:lstStyle>
            <a:lvl1pPr fontAlgn="auto">
              <a:spcBef>
                <a:spcPts val="0"/>
              </a:spcBef>
              <a:spcAft>
                <a:spcPts val="0"/>
              </a:spcAft>
              <a:defRPr/>
            </a:lvl1pPr>
          </a:lstStyle>
          <a:p>
            <a:pPr>
              <a:defRPr/>
            </a:pPr>
            <a:endParaRPr lang="en-US" altLang="ja-JP"/>
          </a:p>
        </p:txBody>
      </p:sp>
      <p:sp>
        <p:nvSpPr>
          <p:cNvPr id="9" name="Rectangle 6"/>
          <p:cNvSpPr>
            <a:spLocks noGrp="1" noChangeArrowheads="1"/>
          </p:cNvSpPr>
          <p:nvPr>
            <p:ph type="sldNum" sz="quarter" idx="12"/>
          </p:nvPr>
        </p:nvSpPr>
        <p:spPr/>
        <p:txBody>
          <a:bodyPr/>
          <a:lstStyle>
            <a:lvl1pPr fontAlgn="auto">
              <a:spcBef>
                <a:spcPts val="0"/>
              </a:spcBef>
              <a:spcAft>
                <a:spcPts val="0"/>
              </a:spcAft>
              <a:defRPr/>
            </a:lvl1pPr>
          </a:lstStyle>
          <a:p>
            <a:pPr>
              <a:defRPr/>
            </a:pPr>
            <a:fld id="{F6A3D32E-D9F3-477C-9022-CD09CBDB1037}" type="slidenum">
              <a:rPr lang="en-US" altLang="ja-JP"/>
              <a:pPr>
                <a:defRPr/>
              </a:pPr>
              <a:t>‹#›</a:t>
            </a:fld>
            <a:endParaRPr lang="en-US" altLang="ja-JP"/>
          </a:p>
        </p:txBody>
      </p:sp>
    </p:spTree>
    <p:extLst>
      <p:ext uri="{BB962C8B-B14F-4D97-AF65-F5344CB8AC3E}">
        <p14:creationId xmlns:p14="http://schemas.microsoft.com/office/powerpoint/2010/main" val="3757268454"/>
      </p:ext>
    </p:extLst>
  </p:cSld>
  <p:clrMapOvr>
    <a:masterClrMapping/>
  </p:clrMapOvr>
  <p:transition spd="med"/>
</p:sldLayout>
</file>

<file path=ppt/slideLayouts/slideLayout95.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Rectangle 4"/>
          <p:cNvSpPr>
            <a:spLocks noGrp="1" noChangeArrowheads="1"/>
          </p:cNvSpPr>
          <p:nvPr>
            <p:ph type="dt" sz="half" idx="10"/>
          </p:nvPr>
        </p:nvSpPr>
        <p:spPr/>
        <p:txBody>
          <a:bodyPr/>
          <a:lstStyle>
            <a:lvl1pPr fontAlgn="auto">
              <a:spcBef>
                <a:spcPts val="0"/>
              </a:spcBef>
              <a:spcAft>
                <a:spcPts val="0"/>
              </a:spcAft>
              <a:defRPr/>
            </a:lvl1pPr>
          </a:lstStyle>
          <a:p>
            <a:pPr>
              <a:defRPr/>
            </a:pPr>
            <a:endParaRPr lang="en-US" altLang="ja-JP"/>
          </a:p>
        </p:txBody>
      </p:sp>
      <p:sp>
        <p:nvSpPr>
          <p:cNvPr id="4" name="Rectangle 5"/>
          <p:cNvSpPr>
            <a:spLocks noGrp="1" noChangeArrowheads="1"/>
          </p:cNvSpPr>
          <p:nvPr>
            <p:ph type="ftr" sz="quarter" idx="11"/>
          </p:nvPr>
        </p:nvSpPr>
        <p:spPr/>
        <p:txBody>
          <a:bodyPr/>
          <a:lstStyle>
            <a:lvl1pPr fontAlgn="auto">
              <a:spcBef>
                <a:spcPts val="0"/>
              </a:spcBef>
              <a:spcAft>
                <a:spcPts val="0"/>
              </a:spcAft>
              <a:defRPr/>
            </a:lvl1pPr>
          </a:lstStyle>
          <a:p>
            <a:pPr>
              <a:defRPr/>
            </a:pPr>
            <a:endParaRPr lang="en-US" altLang="ja-JP"/>
          </a:p>
        </p:txBody>
      </p:sp>
      <p:sp>
        <p:nvSpPr>
          <p:cNvPr id="5" name="Rectangle 6"/>
          <p:cNvSpPr>
            <a:spLocks noGrp="1" noChangeArrowheads="1"/>
          </p:cNvSpPr>
          <p:nvPr>
            <p:ph type="sldNum" sz="quarter" idx="12"/>
          </p:nvPr>
        </p:nvSpPr>
        <p:spPr/>
        <p:txBody>
          <a:bodyPr/>
          <a:lstStyle>
            <a:lvl1pPr fontAlgn="auto">
              <a:spcBef>
                <a:spcPts val="0"/>
              </a:spcBef>
              <a:spcAft>
                <a:spcPts val="0"/>
              </a:spcAft>
              <a:defRPr/>
            </a:lvl1pPr>
          </a:lstStyle>
          <a:p>
            <a:pPr>
              <a:defRPr/>
            </a:pPr>
            <a:fld id="{E272F4D6-A241-4B18-A3E3-19914EF8114A}" type="slidenum">
              <a:rPr lang="en-US" altLang="ja-JP"/>
              <a:pPr>
                <a:defRPr/>
              </a:pPr>
              <a:t>‹#›</a:t>
            </a:fld>
            <a:endParaRPr lang="en-US" altLang="ja-JP"/>
          </a:p>
        </p:txBody>
      </p:sp>
    </p:spTree>
    <p:extLst>
      <p:ext uri="{BB962C8B-B14F-4D97-AF65-F5344CB8AC3E}">
        <p14:creationId xmlns:p14="http://schemas.microsoft.com/office/powerpoint/2010/main" val="2176232949"/>
      </p:ext>
    </p:extLst>
  </p:cSld>
  <p:clrMapOvr>
    <a:masterClrMapping/>
  </p:clrMapOvr>
  <p:transition spd="med"/>
</p:sldLayout>
</file>

<file path=ppt/slideLayouts/slideLayout96.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fontAlgn="auto">
              <a:spcBef>
                <a:spcPts val="0"/>
              </a:spcBef>
              <a:spcAft>
                <a:spcPts val="0"/>
              </a:spcAft>
              <a:defRPr/>
            </a:lvl1pPr>
          </a:lstStyle>
          <a:p>
            <a:pPr>
              <a:defRPr/>
            </a:pPr>
            <a:endParaRPr lang="en-US" altLang="ja-JP"/>
          </a:p>
        </p:txBody>
      </p:sp>
      <p:sp>
        <p:nvSpPr>
          <p:cNvPr id="3" name="Rectangle 5"/>
          <p:cNvSpPr>
            <a:spLocks noGrp="1" noChangeArrowheads="1"/>
          </p:cNvSpPr>
          <p:nvPr>
            <p:ph type="ftr" sz="quarter" idx="11"/>
          </p:nvPr>
        </p:nvSpPr>
        <p:spPr/>
        <p:txBody>
          <a:bodyPr/>
          <a:lstStyle>
            <a:lvl1pPr fontAlgn="auto">
              <a:spcBef>
                <a:spcPts val="0"/>
              </a:spcBef>
              <a:spcAft>
                <a:spcPts val="0"/>
              </a:spcAft>
              <a:defRPr/>
            </a:lvl1pPr>
          </a:lstStyle>
          <a:p>
            <a:pPr>
              <a:defRPr/>
            </a:pPr>
            <a:endParaRPr lang="en-US" altLang="ja-JP"/>
          </a:p>
        </p:txBody>
      </p:sp>
      <p:sp>
        <p:nvSpPr>
          <p:cNvPr id="4" name="Rectangle 6"/>
          <p:cNvSpPr>
            <a:spLocks noGrp="1" noChangeArrowheads="1"/>
          </p:cNvSpPr>
          <p:nvPr>
            <p:ph type="sldNum" sz="quarter" idx="12"/>
          </p:nvPr>
        </p:nvSpPr>
        <p:spPr/>
        <p:txBody>
          <a:bodyPr/>
          <a:lstStyle>
            <a:lvl1pPr fontAlgn="auto">
              <a:spcBef>
                <a:spcPts val="0"/>
              </a:spcBef>
              <a:spcAft>
                <a:spcPts val="0"/>
              </a:spcAft>
              <a:defRPr/>
            </a:lvl1pPr>
          </a:lstStyle>
          <a:p>
            <a:pPr>
              <a:defRPr/>
            </a:pPr>
            <a:fld id="{71079288-7933-497A-9AC9-8DEAA7B456B8}" type="slidenum">
              <a:rPr lang="en-US" altLang="ja-JP"/>
              <a:pPr>
                <a:defRPr/>
              </a:pPr>
              <a:t>‹#›</a:t>
            </a:fld>
            <a:endParaRPr lang="en-US" altLang="ja-JP"/>
          </a:p>
        </p:txBody>
      </p:sp>
    </p:spTree>
    <p:extLst>
      <p:ext uri="{BB962C8B-B14F-4D97-AF65-F5344CB8AC3E}">
        <p14:creationId xmlns:p14="http://schemas.microsoft.com/office/powerpoint/2010/main" val="2456217925"/>
      </p:ext>
    </p:extLst>
  </p:cSld>
  <p:clrMapOvr>
    <a:masterClrMapping/>
  </p:clrMapOvr>
  <p:transition spd="med"/>
</p:sldLayout>
</file>

<file path=ppt/slideLayouts/slideLayout97.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1704" b="1"/>
            </a:lvl1pPr>
          </a:lstStyle>
          <a:p>
            <a:r>
              <a:rPr lang="ja-JP" altLang="en-US"/>
              <a:t>マスタ タイトルの書式設定</a:t>
            </a:r>
          </a:p>
        </p:txBody>
      </p:sp>
      <p:sp>
        <p:nvSpPr>
          <p:cNvPr id="3" name="コンテンツ プレースホルダ 2"/>
          <p:cNvSpPr>
            <a:spLocks noGrp="1"/>
          </p:cNvSpPr>
          <p:nvPr>
            <p:ph idx="1"/>
          </p:nvPr>
        </p:nvSpPr>
        <p:spPr>
          <a:xfrm>
            <a:off x="3575051" y="273302"/>
            <a:ext cx="5111750" cy="5853113"/>
          </a:xfrm>
        </p:spPr>
        <p:txBody>
          <a:bodyPr/>
          <a:lstStyle>
            <a:lvl1pPr>
              <a:defRPr sz="2727"/>
            </a:lvl1pPr>
            <a:lvl2pPr>
              <a:defRPr sz="2386"/>
            </a:lvl2pPr>
            <a:lvl3pPr>
              <a:defRPr sz="2045"/>
            </a:lvl3pPr>
            <a:lvl4pPr>
              <a:defRPr sz="1704"/>
            </a:lvl4pPr>
            <a:lvl5pPr>
              <a:defRPr sz="1704"/>
            </a:lvl5pPr>
            <a:lvl6pPr>
              <a:defRPr sz="1704"/>
            </a:lvl6pPr>
            <a:lvl7pPr>
              <a:defRPr sz="1704"/>
            </a:lvl7pPr>
            <a:lvl8pPr>
              <a:defRPr sz="1704"/>
            </a:lvl8pPr>
            <a:lvl9pPr>
              <a:defRPr sz="1704"/>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457200" y="1435103"/>
            <a:ext cx="3008313" cy="4691063"/>
          </a:xfrm>
        </p:spPr>
        <p:txBody>
          <a:bodyPr/>
          <a:lstStyle>
            <a:lvl1pPr marL="0" indent="0">
              <a:buNone/>
              <a:defRPr sz="1193"/>
            </a:lvl1pPr>
            <a:lvl2pPr marL="389586" indent="0">
              <a:buNone/>
              <a:defRPr sz="1023"/>
            </a:lvl2pPr>
            <a:lvl3pPr marL="779173" indent="0">
              <a:buNone/>
              <a:defRPr sz="852"/>
            </a:lvl3pPr>
            <a:lvl4pPr marL="1168759" indent="0">
              <a:buNone/>
              <a:defRPr sz="767"/>
            </a:lvl4pPr>
            <a:lvl5pPr marL="1558345" indent="0">
              <a:buNone/>
              <a:defRPr sz="767"/>
            </a:lvl5pPr>
            <a:lvl6pPr marL="1947932" indent="0">
              <a:buNone/>
              <a:defRPr sz="767"/>
            </a:lvl6pPr>
            <a:lvl7pPr marL="2337518" indent="0">
              <a:buNone/>
              <a:defRPr sz="767"/>
            </a:lvl7pPr>
            <a:lvl8pPr marL="2727104" indent="0">
              <a:buNone/>
              <a:defRPr sz="767"/>
            </a:lvl8pPr>
            <a:lvl9pPr marL="3116691" indent="0">
              <a:buNone/>
              <a:defRPr sz="767"/>
            </a:lvl9pPr>
          </a:lstStyle>
          <a:p>
            <a:pPr lvl="0"/>
            <a:r>
              <a:rPr lang="ja-JP" altLang="en-US"/>
              <a:t>マスタ テキストの書式設定</a:t>
            </a:r>
          </a:p>
        </p:txBody>
      </p:sp>
      <p:sp>
        <p:nvSpPr>
          <p:cNvPr id="5" name="Rectangle 4"/>
          <p:cNvSpPr>
            <a:spLocks noGrp="1" noChangeArrowheads="1"/>
          </p:cNvSpPr>
          <p:nvPr>
            <p:ph type="dt" sz="half" idx="10"/>
          </p:nvPr>
        </p:nvSpPr>
        <p:spPr/>
        <p:txBody>
          <a:bodyPr/>
          <a:lstStyle>
            <a:lvl1pPr fontAlgn="auto">
              <a:spcBef>
                <a:spcPts val="0"/>
              </a:spcBef>
              <a:spcAft>
                <a:spcPts val="0"/>
              </a:spcAft>
              <a:defRPr/>
            </a:lvl1pPr>
          </a:lstStyle>
          <a:p>
            <a:pPr>
              <a:defRPr/>
            </a:pPr>
            <a:endParaRPr lang="en-US" altLang="ja-JP"/>
          </a:p>
        </p:txBody>
      </p:sp>
      <p:sp>
        <p:nvSpPr>
          <p:cNvPr id="6" name="Rectangle 5"/>
          <p:cNvSpPr>
            <a:spLocks noGrp="1" noChangeArrowheads="1"/>
          </p:cNvSpPr>
          <p:nvPr>
            <p:ph type="ftr" sz="quarter" idx="11"/>
          </p:nvPr>
        </p:nvSpPr>
        <p:spPr/>
        <p:txBody>
          <a:bodyPr/>
          <a:lstStyle>
            <a:lvl1pPr fontAlgn="auto">
              <a:spcBef>
                <a:spcPts val="0"/>
              </a:spcBef>
              <a:spcAft>
                <a:spcPts val="0"/>
              </a:spcAft>
              <a:defRPr/>
            </a:lvl1pPr>
          </a:lstStyle>
          <a:p>
            <a:pPr>
              <a:defRPr/>
            </a:pPr>
            <a:endParaRPr lang="en-US" altLang="ja-JP"/>
          </a:p>
        </p:txBody>
      </p:sp>
      <p:sp>
        <p:nvSpPr>
          <p:cNvPr id="7" name="Rectangle 6"/>
          <p:cNvSpPr>
            <a:spLocks noGrp="1" noChangeArrowheads="1"/>
          </p:cNvSpPr>
          <p:nvPr>
            <p:ph type="sldNum" sz="quarter" idx="12"/>
          </p:nvPr>
        </p:nvSpPr>
        <p:spPr/>
        <p:txBody>
          <a:bodyPr/>
          <a:lstStyle>
            <a:lvl1pPr fontAlgn="auto">
              <a:spcBef>
                <a:spcPts val="0"/>
              </a:spcBef>
              <a:spcAft>
                <a:spcPts val="0"/>
              </a:spcAft>
              <a:defRPr/>
            </a:lvl1pPr>
          </a:lstStyle>
          <a:p>
            <a:pPr>
              <a:defRPr/>
            </a:pPr>
            <a:fld id="{229D3C8B-9E2E-41F2-A6CF-5FA92F492B39}" type="slidenum">
              <a:rPr lang="en-US" altLang="ja-JP"/>
              <a:pPr>
                <a:defRPr/>
              </a:pPr>
              <a:t>‹#›</a:t>
            </a:fld>
            <a:endParaRPr lang="en-US" altLang="ja-JP"/>
          </a:p>
        </p:txBody>
      </p:sp>
    </p:spTree>
    <p:extLst>
      <p:ext uri="{BB962C8B-B14F-4D97-AF65-F5344CB8AC3E}">
        <p14:creationId xmlns:p14="http://schemas.microsoft.com/office/powerpoint/2010/main" val="2592399114"/>
      </p:ext>
    </p:extLst>
  </p:cSld>
  <p:clrMapOvr>
    <a:masterClrMapping/>
  </p:clrMapOvr>
  <p:transition spd="med"/>
</p:sldLayout>
</file>

<file path=ppt/slideLayouts/slideLayout98.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1704" b="1"/>
            </a:lvl1pPr>
          </a:lstStyle>
          <a:p>
            <a:r>
              <a:rPr lang="ja-JP" altLang="en-US"/>
              <a:t>マスタ タイトルの書式設定</a:t>
            </a:r>
          </a:p>
        </p:txBody>
      </p:sp>
      <p:sp>
        <p:nvSpPr>
          <p:cNvPr id="3" name="図プレースホルダ 2"/>
          <p:cNvSpPr>
            <a:spLocks noGrp="1"/>
          </p:cNvSpPr>
          <p:nvPr>
            <p:ph type="pic" idx="1"/>
          </p:nvPr>
        </p:nvSpPr>
        <p:spPr>
          <a:xfrm>
            <a:off x="1792288" y="612775"/>
            <a:ext cx="5486400" cy="4114800"/>
          </a:xfrm>
        </p:spPr>
        <p:txBody>
          <a:bodyPr/>
          <a:lstStyle>
            <a:lvl1pPr marL="0" indent="0">
              <a:buNone/>
              <a:defRPr sz="2727"/>
            </a:lvl1pPr>
            <a:lvl2pPr marL="389586" indent="0">
              <a:buNone/>
              <a:defRPr sz="2386"/>
            </a:lvl2pPr>
            <a:lvl3pPr marL="779173" indent="0">
              <a:buNone/>
              <a:defRPr sz="2045"/>
            </a:lvl3pPr>
            <a:lvl4pPr marL="1168759" indent="0">
              <a:buNone/>
              <a:defRPr sz="1704"/>
            </a:lvl4pPr>
            <a:lvl5pPr marL="1558345" indent="0">
              <a:buNone/>
              <a:defRPr sz="1704"/>
            </a:lvl5pPr>
            <a:lvl6pPr marL="1947932" indent="0">
              <a:buNone/>
              <a:defRPr sz="1704"/>
            </a:lvl6pPr>
            <a:lvl7pPr marL="2337518" indent="0">
              <a:buNone/>
              <a:defRPr sz="1704"/>
            </a:lvl7pPr>
            <a:lvl8pPr marL="2727104" indent="0">
              <a:buNone/>
              <a:defRPr sz="1704"/>
            </a:lvl8pPr>
            <a:lvl9pPr marL="3116691" indent="0">
              <a:buNone/>
              <a:defRPr sz="1704"/>
            </a:lvl9pPr>
          </a:lstStyle>
          <a:p>
            <a:pPr lvl="0"/>
            <a:endParaRPr lang="ja-JP" altLang="en-US" noProof="0"/>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193"/>
            </a:lvl1pPr>
            <a:lvl2pPr marL="389586" indent="0">
              <a:buNone/>
              <a:defRPr sz="1023"/>
            </a:lvl2pPr>
            <a:lvl3pPr marL="779173" indent="0">
              <a:buNone/>
              <a:defRPr sz="852"/>
            </a:lvl3pPr>
            <a:lvl4pPr marL="1168759" indent="0">
              <a:buNone/>
              <a:defRPr sz="767"/>
            </a:lvl4pPr>
            <a:lvl5pPr marL="1558345" indent="0">
              <a:buNone/>
              <a:defRPr sz="767"/>
            </a:lvl5pPr>
            <a:lvl6pPr marL="1947932" indent="0">
              <a:buNone/>
              <a:defRPr sz="767"/>
            </a:lvl6pPr>
            <a:lvl7pPr marL="2337518" indent="0">
              <a:buNone/>
              <a:defRPr sz="767"/>
            </a:lvl7pPr>
            <a:lvl8pPr marL="2727104" indent="0">
              <a:buNone/>
              <a:defRPr sz="767"/>
            </a:lvl8pPr>
            <a:lvl9pPr marL="3116691" indent="0">
              <a:buNone/>
              <a:defRPr sz="767"/>
            </a:lvl9pPr>
          </a:lstStyle>
          <a:p>
            <a:pPr lvl="0"/>
            <a:r>
              <a:rPr lang="ja-JP" altLang="en-US"/>
              <a:t>マスタ テキストの書式設定</a:t>
            </a:r>
          </a:p>
        </p:txBody>
      </p:sp>
      <p:sp>
        <p:nvSpPr>
          <p:cNvPr id="5" name="Rectangle 4"/>
          <p:cNvSpPr>
            <a:spLocks noGrp="1" noChangeArrowheads="1"/>
          </p:cNvSpPr>
          <p:nvPr>
            <p:ph type="dt" sz="half" idx="10"/>
          </p:nvPr>
        </p:nvSpPr>
        <p:spPr/>
        <p:txBody>
          <a:bodyPr/>
          <a:lstStyle>
            <a:lvl1pPr fontAlgn="auto">
              <a:spcBef>
                <a:spcPts val="0"/>
              </a:spcBef>
              <a:spcAft>
                <a:spcPts val="0"/>
              </a:spcAft>
              <a:defRPr/>
            </a:lvl1pPr>
          </a:lstStyle>
          <a:p>
            <a:pPr>
              <a:defRPr/>
            </a:pPr>
            <a:endParaRPr lang="en-US" altLang="ja-JP"/>
          </a:p>
        </p:txBody>
      </p:sp>
      <p:sp>
        <p:nvSpPr>
          <p:cNvPr id="6" name="Rectangle 5"/>
          <p:cNvSpPr>
            <a:spLocks noGrp="1" noChangeArrowheads="1"/>
          </p:cNvSpPr>
          <p:nvPr>
            <p:ph type="ftr" sz="quarter" idx="11"/>
          </p:nvPr>
        </p:nvSpPr>
        <p:spPr/>
        <p:txBody>
          <a:bodyPr/>
          <a:lstStyle>
            <a:lvl1pPr fontAlgn="auto">
              <a:spcBef>
                <a:spcPts val="0"/>
              </a:spcBef>
              <a:spcAft>
                <a:spcPts val="0"/>
              </a:spcAft>
              <a:defRPr/>
            </a:lvl1pPr>
          </a:lstStyle>
          <a:p>
            <a:pPr>
              <a:defRPr/>
            </a:pPr>
            <a:endParaRPr lang="en-US" altLang="ja-JP"/>
          </a:p>
        </p:txBody>
      </p:sp>
      <p:sp>
        <p:nvSpPr>
          <p:cNvPr id="7" name="Rectangle 6"/>
          <p:cNvSpPr>
            <a:spLocks noGrp="1" noChangeArrowheads="1"/>
          </p:cNvSpPr>
          <p:nvPr>
            <p:ph type="sldNum" sz="quarter" idx="12"/>
          </p:nvPr>
        </p:nvSpPr>
        <p:spPr/>
        <p:txBody>
          <a:bodyPr/>
          <a:lstStyle>
            <a:lvl1pPr fontAlgn="auto">
              <a:spcBef>
                <a:spcPts val="0"/>
              </a:spcBef>
              <a:spcAft>
                <a:spcPts val="0"/>
              </a:spcAft>
              <a:defRPr/>
            </a:lvl1pPr>
          </a:lstStyle>
          <a:p>
            <a:pPr>
              <a:defRPr/>
            </a:pPr>
            <a:fld id="{31775AB1-86E2-4578-8FC6-D415E53C9CFF}" type="slidenum">
              <a:rPr lang="en-US" altLang="ja-JP"/>
              <a:pPr>
                <a:defRPr/>
              </a:pPr>
              <a:t>‹#›</a:t>
            </a:fld>
            <a:endParaRPr lang="en-US" altLang="ja-JP"/>
          </a:p>
        </p:txBody>
      </p:sp>
    </p:spTree>
    <p:extLst>
      <p:ext uri="{BB962C8B-B14F-4D97-AF65-F5344CB8AC3E}">
        <p14:creationId xmlns:p14="http://schemas.microsoft.com/office/powerpoint/2010/main" val="477507728"/>
      </p:ext>
    </p:extLst>
  </p:cSld>
  <p:clrMapOvr>
    <a:masterClrMapping/>
  </p:clrMapOvr>
  <p:transition spd="med"/>
</p:sldLayout>
</file>

<file path=ppt/slideLayouts/slideLayout99.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p:txBody>
          <a:bodyPr/>
          <a:lstStyle>
            <a:lvl1pPr fontAlgn="auto">
              <a:spcBef>
                <a:spcPts val="0"/>
              </a:spcBef>
              <a:spcAft>
                <a:spcPts val="0"/>
              </a:spcAft>
              <a:defRPr/>
            </a:lvl1pPr>
          </a:lstStyle>
          <a:p>
            <a:pPr>
              <a:defRPr/>
            </a:pPr>
            <a:endParaRPr lang="en-US" altLang="ja-JP"/>
          </a:p>
        </p:txBody>
      </p:sp>
      <p:sp>
        <p:nvSpPr>
          <p:cNvPr id="5" name="Rectangle 5"/>
          <p:cNvSpPr>
            <a:spLocks noGrp="1" noChangeArrowheads="1"/>
          </p:cNvSpPr>
          <p:nvPr>
            <p:ph type="ftr" sz="quarter" idx="11"/>
          </p:nvPr>
        </p:nvSpPr>
        <p:spPr/>
        <p:txBody>
          <a:bodyPr/>
          <a:lstStyle>
            <a:lvl1pPr fontAlgn="auto">
              <a:spcBef>
                <a:spcPts val="0"/>
              </a:spcBef>
              <a:spcAft>
                <a:spcPts val="0"/>
              </a:spcAft>
              <a:defRPr/>
            </a:lvl1pPr>
          </a:lstStyle>
          <a:p>
            <a:pPr>
              <a:defRPr/>
            </a:pPr>
            <a:endParaRPr lang="en-US" altLang="ja-JP"/>
          </a:p>
        </p:txBody>
      </p:sp>
      <p:sp>
        <p:nvSpPr>
          <p:cNvPr id="6" name="Rectangle 6"/>
          <p:cNvSpPr>
            <a:spLocks noGrp="1" noChangeArrowheads="1"/>
          </p:cNvSpPr>
          <p:nvPr>
            <p:ph type="sldNum" sz="quarter" idx="12"/>
          </p:nvPr>
        </p:nvSpPr>
        <p:spPr/>
        <p:txBody>
          <a:bodyPr/>
          <a:lstStyle>
            <a:lvl1pPr fontAlgn="auto">
              <a:spcBef>
                <a:spcPts val="0"/>
              </a:spcBef>
              <a:spcAft>
                <a:spcPts val="0"/>
              </a:spcAft>
              <a:defRPr/>
            </a:lvl1pPr>
          </a:lstStyle>
          <a:p>
            <a:pPr>
              <a:defRPr/>
            </a:pPr>
            <a:fld id="{827AE7E9-287B-4438-B4B1-1185BEE4E7CB}" type="slidenum">
              <a:rPr lang="en-US" altLang="ja-JP"/>
              <a:pPr>
                <a:defRPr/>
              </a:pPr>
              <a:t>‹#›</a:t>
            </a:fld>
            <a:endParaRPr lang="en-US" altLang="ja-JP"/>
          </a:p>
        </p:txBody>
      </p:sp>
    </p:spTree>
    <p:extLst>
      <p:ext uri="{BB962C8B-B14F-4D97-AF65-F5344CB8AC3E}">
        <p14:creationId xmlns:p14="http://schemas.microsoft.com/office/powerpoint/2010/main" val="594539559"/>
      </p:ext>
    </p:extLst>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10.xml.rels><?xml version="1.0" encoding="UTF-8" standalone="yes"?>
<Relationships xmlns="http://schemas.openxmlformats.org/package/2006/relationships"><Relationship Id="rId8" Type="http://schemas.openxmlformats.org/officeDocument/2006/relationships/slideLayout" Target="../slideLayouts/slideLayout108.xml"/><Relationship Id="rId3" Type="http://schemas.openxmlformats.org/officeDocument/2006/relationships/slideLayout" Target="../slideLayouts/slideLayout103.xml"/><Relationship Id="rId7" Type="http://schemas.openxmlformats.org/officeDocument/2006/relationships/slideLayout" Target="../slideLayouts/slideLayout107.xml"/><Relationship Id="rId12" Type="http://schemas.openxmlformats.org/officeDocument/2006/relationships/theme" Target="../theme/theme10.xml"/><Relationship Id="rId2" Type="http://schemas.openxmlformats.org/officeDocument/2006/relationships/slideLayout" Target="../slideLayouts/slideLayout102.xml"/><Relationship Id="rId1" Type="http://schemas.openxmlformats.org/officeDocument/2006/relationships/slideLayout" Target="../slideLayouts/slideLayout101.xml"/><Relationship Id="rId6" Type="http://schemas.openxmlformats.org/officeDocument/2006/relationships/slideLayout" Target="../slideLayouts/slideLayout106.xml"/><Relationship Id="rId11" Type="http://schemas.openxmlformats.org/officeDocument/2006/relationships/slideLayout" Target="../slideLayouts/slideLayout111.xml"/><Relationship Id="rId5" Type="http://schemas.openxmlformats.org/officeDocument/2006/relationships/slideLayout" Target="../slideLayouts/slideLayout105.xml"/><Relationship Id="rId10" Type="http://schemas.openxmlformats.org/officeDocument/2006/relationships/slideLayout" Target="../slideLayouts/slideLayout110.xml"/><Relationship Id="rId4" Type="http://schemas.openxmlformats.org/officeDocument/2006/relationships/slideLayout" Target="../slideLayouts/slideLayout104.xml"/><Relationship Id="rId9" Type="http://schemas.openxmlformats.org/officeDocument/2006/relationships/slideLayout" Target="../slideLayouts/slideLayout109.xml"/></Relationships>
</file>

<file path=ppt/slideMasters/_rels/slideMaster11.xml.rels><?xml version="1.0" encoding="UTF-8" standalone="yes"?>
<Relationships xmlns="http://schemas.openxmlformats.org/package/2006/relationships"><Relationship Id="rId8" Type="http://schemas.openxmlformats.org/officeDocument/2006/relationships/slideLayout" Target="../slideLayouts/slideLayout119.xml"/><Relationship Id="rId3" Type="http://schemas.openxmlformats.org/officeDocument/2006/relationships/slideLayout" Target="../slideLayouts/slideLayout114.xml"/><Relationship Id="rId7" Type="http://schemas.openxmlformats.org/officeDocument/2006/relationships/slideLayout" Target="../slideLayouts/slideLayout118.xml"/><Relationship Id="rId12" Type="http://schemas.openxmlformats.org/officeDocument/2006/relationships/theme" Target="../theme/theme11.xml"/><Relationship Id="rId2" Type="http://schemas.openxmlformats.org/officeDocument/2006/relationships/slideLayout" Target="../slideLayouts/slideLayout113.xml"/><Relationship Id="rId1" Type="http://schemas.openxmlformats.org/officeDocument/2006/relationships/slideLayout" Target="../slideLayouts/slideLayout112.xml"/><Relationship Id="rId6" Type="http://schemas.openxmlformats.org/officeDocument/2006/relationships/slideLayout" Target="../slideLayouts/slideLayout117.xml"/><Relationship Id="rId11" Type="http://schemas.openxmlformats.org/officeDocument/2006/relationships/slideLayout" Target="../slideLayouts/slideLayout122.xml"/><Relationship Id="rId5" Type="http://schemas.openxmlformats.org/officeDocument/2006/relationships/slideLayout" Target="../slideLayouts/slideLayout116.xml"/><Relationship Id="rId10" Type="http://schemas.openxmlformats.org/officeDocument/2006/relationships/slideLayout" Target="../slideLayouts/slideLayout121.xml"/><Relationship Id="rId4" Type="http://schemas.openxmlformats.org/officeDocument/2006/relationships/slideLayout" Target="../slideLayouts/slideLayout115.xml"/><Relationship Id="rId9" Type="http://schemas.openxmlformats.org/officeDocument/2006/relationships/slideLayout" Target="../slideLayouts/slideLayout120.xml"/></Relationships>
</file>

<file path=ppt/slideMasters/_rels/slideMaster12.xml.rels><?xml version="1.0" encoding="UTF-8" standalone="yes"?>
<Relationships xmlns="http://schemas.openxmlformats.org/package/2006/relationships"><Relationship Id="rId8" Type="http://schemas.openxmlformats.org/officeDocument/2006/relationships/slideLayout" Target="../slideLayouts/slideLayout130.xml"/><Relationship Id="rId3" Type="http://schemas.openxmlformats.org/officeDocument/2006/relationships/slideLayout" Target="../slideLayouts/slideLayout125.xml"/><Relationship Id="rId7" Type="http://schemas.openxmlformats.org/officeDocument/2006/relationships/slideLayout" Target="../slideLayouts/slideLayout129.xml"/><Relationship Id="rId12" Type="http://schemas.openxmlformats.org/officeDocument/2006/relationships/theme" Target="../theme/theme12.xml"/><Relationship Id="rId2" Type="http://schemas.openxmlformats.org/officeDocument/2006/relationships/slideLayout" Target="../slideLayouts/slideLayout124.xml"/><Relationship Id="rId1" Type="http://schemas.openxmlformats.org/officeDocument/2006/relationships/slideLayout" Target="../slideLayouts/slideLayout123.xml"/><Relationship Id="rId6" Type="http://schemas.openxmlformats.org/officeDocument/2006/relationships/slideLayout" Target="../slideLayouts/slideLayout128.xml"/><Relationship Id="rId11" Type="http://schemas.openxmlformats.org/officeDocument/2006/relationships/slideLayout" Target="../slideLayouts/slideLayout133.xml"/><Relationship Id="rId5" Type="http://schemas.openxmlformats.org/officeDocument/2006/relationships/slideLayout" Target="../slideLayouts/slideLayout127.xml"/><Relationship Id="rId10" Type="http://schemas.openxmlformats.org/officeDocument/2006/relationships/slideLayout" Target="../slideLayouts/slideLayout132.xml"/><Relationship Id="rId4" Type="http://schemas.openxmlformats.org/officeDocument/2006/relationships/slideLayout" Target="../slideLayouts/slideLayout126.xml"/><Relationship Id="rId9" Type="http://schemas.openxmlformats.org/officeDocument/2006/relationships/slideLayout" Target="../slideLayouts/slideLayout131.xml"/></Relationships>
</file>

<file path=ppt/slideMasters/_rels/slideMaster13.xml.rels><?xml version="1.0" encoding="UTF-8" standalone="yes"?>
<Relationships xmlns="http://schemas.openxmlformats.org/package/2006/relationships"><Relationship Id="rId8" Type="http://schemas.openxmlformats.org/officeDocument/2006/relationships/slideLayout" Target="../slideLayouts/slideLayout141.xml"/><Relationship Id="rId3" Type="http://schemas.openxmlformats.org/officeDocument/2006/relationships/slideLayout" Target="../slideLayouts/slideLayout136.xml"/><Relationship Id="rId7" Type="http://schemas.openxmlformats.org/officeDocument/2006/relationships/slideLayout" Target="../slideLayouts/slideLayout140.xml"/><Relationship Id="rId12" Type="http://schemas.openxmlformats.org/officeDocument/2006/relationships/theme" Target="../theme/theme13.xml"/><Relationship Id="rId2" Type="http://schemas.openxmlformats.org/officeDocument/2006/relationships/slideLayout" Target="../slideLayouts/slideLayout135.xml"/><Relationship Id="rId1" Type="http://schemas.openxmlformats.org/officeDocument/2006/relationships/slideLayout" Target="../slideLayouts/slideLayout134.xml"/><Relationship Id="rId6" Type="http://schemas.openxmlformats.org/officeDocument/2006/relationships/slideLayout" Target="../slideLayouts/slideLayout139.xml"/><Relationship Id="rId11" Type="http://schemas.openxmlformats.org/officeDocument/2006/relationships/slideLayout" Target="../slideLayouts/slideLayout144.xml"/><Relationship Id="rId5" Type="http://schemas.openxmlformats.org/officeDocument/2006/relationships/slideLayout" Target="../slideLayouts/slideLayout138.xml"/><Relationship Id="rId10" Type="http://schemas.openxmlformats.org/officeDocument/2006/relationships/slideLayout" Target="../slideLayouts/slideLayout143.xml"/><Relationship Id="rId4" Type="http://schemas.openxmlformats.org/officeDocument/2006/relationships/slideLayout" Target="../slideLayouts/slideLayout137.xml"/><Relationship Id="rId9" Type="http://schemas.openxmlformats.org/officeDocument/2006/relationships/slideLayout" Target="../slideLayouts/slideLayout142.xml"/></Relationships>
</file>

<file path=ppt/slideMasters/_rels/slideMaster14.xml.rels><?xml version="1.0" encoding="UTF-8" standalone="yes"?>
<Relationships xmlns="http://schemas.openxmlformats.org/package/2006/relationships"><Relationship Id="rId8" Type="http://schemas.openxmlformats.org/officeDocument/2006/relationships/slideLayout" Target="../slideLayouts/slideLayout152.xml"/><Relationship Id="rId3" Type="http://schemas.openxmlformats.org/officeDocument/2006/relationships/slideLayout" Target="../slideLayouts/slideLayout147.xml"/><Relationship Id="rId7" Type="http://schemas.openxmlformats.org/officeDocument/2006/relationships/slideLayout" Target="../slideLayouts/slideLayout151.xml"/><Relationship Id="rId12" Type="http://schemas.openxmlformats.org/officeDocument/2006/relationships/theme" Target="../theme/theme14.xml"/><Relationship Id="rId2" Type="http://schemas.openxmlformats.org/officeDocument/2006/relationships/slideLayout" Target="../slideLayouts/slideLayout146.xml"/><Relationship Id="rId1" Type="http://schemas.openxmlformats.org/officeDocument/2006/relationships/slideLayout" Target="../slideLayouts/slideLayout145.xml"/><Relationship Id="rId6" Type="http://schemas.openxmlformats.org/officeDocument/2006/relationships/slideLayout" Target="../slideLayouts/slideLayout150.xml"/><Relationship Id="rId11" Type="http://schemas.openxmlformats.org/officeDocument/2006/relationships/slideLayout" Target="../slideLayouts/slideLayout155.xml"/><Relationship Id="rId5" Type="http://schemas.openxmlformats.org/officeDocument/2006/relationships/slideLayout" Target="../slideLayouts/slideLayout149.xml"/><Relationship Id="rId10" Type="http://schemas.openxmlformats.org/officeDocument/2006/relationships/slideLayout" Target="../slideLayouts/slideLayout154.xml"/><Relationship Id="rId4" Type="http://schemas.openxmlformats.org/officeDocument/2006/relationships/slideLayout" Target="../slideLayouts/slideLayout148.xml"/><Relationship Id="rId9" Type="http://schemas.openxmlformats.org/officeDocument/2006/relationships/slideLayout" Target="../slideLayouts/slideLayout153.xml"/></Relationships>
</file>

<file path=ppt/slideMasters/_rels/slideMaster15.xml.rels><?xml version="1.0" encoding="UTF-8" standalone="yes"?>
<Relationships xmlns="http://schemas.openxmlformats.org/package/2006/relationships"><Relationship Id="rId8" Type="http://schemas.openxmlformats.org/officeDocument/2006/relationships/slideLayout" Target="../slideLayouts/slideLayout163.xml"/><Relationship Id="rId3" Type="http://schemas.openxmlformats.org/officeDocument/2006/relationships/slideLayout" Target="../slideLayouts/slideLayout158.xml"/><Relationship Id="rId7" Type="http://schemas.openxmlformats.org/officeDocument/2006/relationships/slideLayout" Target="../slideLayouts/slideLayout162.xml"/><Relationship Id="rId12" Type="http://schemas.openxmlformats.org/officeDocument/2006/relationships/theme" Target="../theme/theme15.xml"/><Relationship Id="rId2" Type="http://schemas.openxmlformats.org/officeDocument/2006/relationships/slideLayout" Target="../slideLayouts/slideLayout157.xml"/><Relationship Id="rId1" Type="http://schemas.openxmlformats.org/officeDocument/2006/relationships/slideLayout" Target="../slideLayouts/slideLayout156.xml"/><Relationship Id="rId6" Type="http://schemas.openxmlformats.org/officeDocument/2006/relationships/slideLayout" Target="../slideLayouts/slideLayout161.xml"/><Relationship Id="rId11" Type="http://schemas.openxmlformats.org/officeDocument/2006/relationships/slideLayout" Target="../slideLayouts/slideLayout166.xml"/><Relationship Id="rId5" Type="http://schemas.openxmlformats.org/officeDocument/2006/relationships/slideLayout" Target="../slideLayouts/slideLayout160.xml"/><Relationship Id="rId10" Type="http://schemas.openxmlformats.org/officeDocument/2006/relationships/slideLayout" Target="../slideLayouts/slideLayout165.xml"/><Relationship Id="rId4" Type="http://schemas.openxmlformats.org/officeDocument/2006/relationships/slideLayout" Target="../slideLayouts/slideLayout159.xml"/><Relationship Id="rId9" Type="http://schemas.openxmlformats.org/officeDocument/2006/relationships/slideLayout" Target="../slideLayouts/slideLayout164.xml"/></Relationships>
</file>

<file path=ppt/slideMasters/_rels/slideMaster16.xml.rels><?xml version="1.0" encoding="UTF-8" standalone="yes"?>
<Relationships xmlns="http://schemas.openxmlformats.org/package/2006/relationships"><Relationship Id="rId8" Type="http://schemas.openxmlformats.org/officeDocument/2006/relationships/slideLayout" Target="../slideLayouts/slideLayout174.xml"/><Relationship Id="rId3" Type="http://schemas.openxmlformats.org/officeDocument/2006/relationships/slideLayout" Target="../slideLayouts/slideLayout169.xml"/><Relationship Id="rId7" Type="http://schemas.openxmlformats.org/officeDocument/2006/relationships/slideLayout" Target="../slideLayouts/slideLayout173.xml"/><Relationship Id="rId12" Type="http://schemas.openxmlformats.org/officeDocument/2006/relationships/theme" Target="../theme/theme16.xml"/><Relationship Id="rId2" Type="http://schemas.openxmlformats.org/officeDocument/2006/relationships/slideLayout" Target="../slideLayouts/slideLayout168.xml"/><Relationship Id="rId1" Type="http://schemas.openxmlformats.org/officeDocument/2006/relationships/slideLayout" Target="../slideLayouts/slideLayout167.xml"/><Relationship Id="rId6" Type="http://schemas.openxmlformats.org/officeDocument/2006/relationships/slideLayout" Target="../slideLayouts/slideLayout172.xml"/><Relationship Id="rId11" Type="http://schemas.openxmlformats.org/officeDocument/2006/relationships/slideLayout" Target="../slideLayouts/slideLayout177.xml"/><Relationship Id="rId5" Type="http://schemas.openxmlformats.org/officeDocument/2006/relationships/slideLayout" Target="../slideLayouts/slideLayout171.xml"/><Relationship Id="rId10" Type="http://schemas.openxmlformats.org/officeDocument/2006/relationships/slideLayout" Target="../slideLayouts/slideLayout176.xml"/><Relationship Id="rId4" Type="http://schemas.openxmlformats.org/officeDocument/2006/relationships/slideLayout" Target="../slideLayouts/slideLayout170.xml"/><Relationship Id="rId9" Type="http://schemas.openxmlformats.org/officeDocument/2006/relationships/slideLayout" Target="../slideLayouts/slideLayout175.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1.xml"/><Relationship Id="rId3" Type="http://schemas.openxmlformats.org/officeDocument/2006/relationships/slideLayout" Target="../slideLayouts/slideLayout26.xml"/><Relationship Id="rId7" Type="http://schemas.openxmlformats.org/officeDocument/2006/relationships/slideLayout" Target="../slideLayouts/slideLayout30.xml"/><Relationship Id="rId12" Type="http://schemas.openxmlformats.org/officeDocument/2006/relationships/theme" Target="../theme/theme3.xml"/><Relationship Id="rId2" Type="http://schemas.openxmlformats.org/officeDocument/2006/relationships/slideLayout" Target="../slideLayouts/slideLayout25.xml"/><Relationship Id="rId1" Type="http://schemas.openxmlformats.org/officeDocument/2006/relationships/slideLayout" Target="../slideLayouts/slideLayout24.xml"/><Relationship Id="rId6" Type="http://schemas.openxmlformats.org/officeDocument/2006/relationships/slideLayout" Target="../slideLayouts/slideLayout29.xml"/><Relationship Id="rId11" Type="http://schemas.openxmlformats.org/officeDocument/2006/relationships/slideLayout" Target="../slideLayouts/slideLayout34.xml"/><Relationship Id="rId5" Type="http://schemas.openxmlformats.org/officeDocument/2006/relationships/slideLayout" Target="../slideLayouts/slideLayout28.xml"/><Relationship Id="rId10" Type="http://schemas.openxmlformats.org/officeDocument/2006/relationships/slideLayout" Target="../slideLayouts/slideLayout33.xml"/><Relationship Id="rId4" Type="http://schemas.openxmlformats.org/officeDocument/2006/relationships/slideLayout" Target="../slideLayouts/slideLayout27.xml"/><Relationship Id="rId9" Type="http://schemas.openxmlformats.org/officeDocument/2006/relationships/slideLayout" Target="../slideLayouts/slideLayout32.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2.xml"/><Relationship Id="rId3" Type="http://schemas.openxmlformats.org/officeDocument/2006/relationships/slideLayout" Target="../slideLayouts/slideLayout37.xml"/><Relationship Id="rId7" Type="http://schemas.openxmlformats.org/officeDocument/2006/relationships/slideLayout" Target="../slideLayouts/slideLayout41.xml"/><Relationship Id="rId12" Type="http://schemas.openxmlformats.org/officeDocument/2006/relationships/theme" Target="../theme/theme4.xml"/><Relationship Id="rId2" Type="http://schemas.openxmlformats.org/officeDocument/2006/relationships/slideLayout" Target="../slideLayouts/slideLayout36.xml"/><Relationship Id="rId1" Type="http://schemas.openxmlformats.org/officeDocument/2006/relationships/slideLayout" Target="../slideLayouts/slideLayout35.xml"/><Relationship Id="rId6" Type="http://schemas.openxmlformats.org/officeDocument/2006/relationships/slideLayout" Target="../slideLayouts/slideLayout40.xml"/><Relationship Id="rId11" Type="http://schemas.openxmlformats.org/officeDocument/2006/relationships/slideLayout" Target="../slideLayouts/slideLayout45.xml"/><Relationship Id="rId5" Type="http://schemas.openxmlformats.org/officeDocument/2006/relationships/slideLayout" Target="../slideLayouts/slideLayout39.xml"/><Relationship Id="rId10" Type="http://schemas.openxmlformats.org/officeDocument/2006/relationships/slideLayout" Target="../slideLayouts/slideLayout44.xml"/><Relationship Id="rId4" Type="http://schemas.openxmlformats.org/officeDocument/2006/relationships/slideLayout" Target="../slideLayouts/slideLayout38.xml"/><Relationship Id="rId9" Type="http://schemas.openxmlformats.org/officeDocument/2006/relationships/slideLayout" Target="../slideLayouts/slideLayout43.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3.xml"/><Relationship Id="rId3" Type="http://schemas.openxmlformats.org/officeDocument/2006/relationships/slideLayout" Target="../slideLayouts/slideLayout48.xml"/><Relationship Id="rId7" Type="http://schemas.openxmlformats.org/officeDocument/2006/relationships/slideLayout" Target="../slideLayouts/slideLayout52.xml"/><Relationship Id="rId12" Type="http://schemas.openxmlformats.org/officeDocument/2006/relationships/theme" Target="../theme/theme5.xml"/><Relationship Id="rId2" Type="http://schemas.openxmlformats.org/officeDocument/2006/relationships/slideLayout" Target="../slideLayouts/slideLayout47.xml"/><Relationship Id="rId1" Type="http://schemas.openxmlformats.org/officeDocument/2006/relationships/slideLayout" Target="../slideLayouts/slideLayout46.xml"/><Relationship Id="rId6" Type="http://schemas.openxmlformats.org/officeDocument/2006/relationships/slideLayout" Target="../slideLayouts/slideLayout51.xml"/><Relationship Id="rId11" Type="http://schemas.openxmlformats.org/officeDocument/2006/relationships/slideLayout" Target="../slideLayouts/slideLayout56.xml"/><Relationship Id="rId5" Type="http://schemas.openxmlformats.org/officeDocument/2006/relationships/slideLayout" Target="../slideLayouts/slideLayout50.xml"/><Relationship Id="rId10" Type="http://schemas.openxmlformats.org/officeDocument/2006/relationships/slideLayout" Target="../slideLayouts/slideLayout55.xml"/><Relationship Id="rId4" Type="http://schemas.openxmlformats.org/officeDocument/2006/relationships/slideLayout" Target="../slideLayouts/slideLayout49.xml"/><Relationship Id="rId9" Type="http://schemas.openxmlformats.org/officeDocument/2006/relationships/slideLayout" Target="../slideLayouts/slideLayout54.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64.xml"/><Relationship Id="rId3" Type="http://schemas.openxmlformats.org/officeDocument/2006/relationships/slideLayout" Target="../slideLayouts/slideLayout59.xml"/><Relationship Id="rId7" Type="http://schemas.openxmlformats.org/officeDocument/2006/relationships/slideLayout" Target="../slideLayouts/slideLayout63.xml"/><Relationship Id="rId12" Type="http://schemas.openxmlformats.org/officeDocument/2006/relationships/theme" Target="../theme/theme6.xml"/><Relationship Id="rId2" Type="http://schemas.openxmlformats.org/officeDocument/2006/relationships/slideLayout" Target="../slideLayouts/slideLayout58.xml"/><Relationship Id="rId1" Type="http://schemas.openxmlformats.org/officeDocument/2006/relationships/slideLayout" Target="../slideLayouts/slideLayout57.xml"/><Relationship Id="rId6" Type="http://schemas.openxmlformats.org/officeDocument/2006/relationships/slideLayout" Target="../slideLayouts/slideLayout62.xml"/><Relationship Id="rId11" Type="http://schemas.openxmlformats.org/officeDocument/2006/relationships/slideLayout" Target="../slideLayouts/slideLayout67.xml"/><Relationship Id="rId5" Type="http://schemas.openxmlformats.org/officeDocument/2006/relationships/slideLayout" Target="../slideLayouts/slideLayout61.xml"/><Relationship Id="rId10" Type="http://schemas.openxmlformats.org/officeDocument/2006/relationships/slideLayout" Target="../slideLayouts/slideLayout66.xml"/><Relationship Id="rId4" Type="http://schemas.openxmlformats.org/officeDocument/2006/relationships/slideLayout" Target="../slideLayouts/slideLayout60.xml"/><Relationship Id="rId9" Type="http://schemas.openxmlformats.org/officeDocument/2006/relationships/slideLayout" Target="../slideLayouts/slideLayout65.xml"/></Relationships>
</file>

<file path=ppt/slideMasters/_rels/slideMaster7.xml.rels><?xml version="1.0" encoding="UTF-8" standalone="yes"?>
<Relationships xmlns="http://schemas.openxmlformats.org/package/2006/relationships"><Relationship Id="rId8" Type="http://schemas.openxmlformats.org/officeDocument/2006/relationships/slideLayout" Target="../slideLayouts/slideLayout75.xml"/><Relationship Id="rId3" Type="http://schemas.openxmlformats.org/officeDocument/2006/relationships/slideLayout" Target="../slideLayouts/slideLayout70.xml"/><Relationship Id="rId7" Type="http://schemas.openxmlformats.org/officeDocument/2006/relationships/slideLayout" Target="../slideLayouts/slideLayout74.xml"/><Relationship Id="rId12" Type="http://schemas.openxmlformats.org/officeDocument/2006/relationships/theme" Target="../theme/theme7.xml"/><Relationship Id="rId2" Type="http://schemas.openxmlformats.org/officeDocument/2006/relationships/slideLayout" Target="../slideLayouts/slideLayout69.xml"/><Relationship Id="rId1" Type="http://schemas.openxmlformats.org/officeDocument/2006/relationships/slideLayout" Target="../slideLayouts/slideLayout68.xml"/><Relationship Id="rId6" Type="http://schemas.openxmlformats.org/officeDocument/2006/relationships/slideLayout" Target="../slideLayouts/slideLayout73.xml"/><Relationship Id="rId11" Type="http://schemas.openxmlformats.org/officeDocument/2006/relationships/slideLayout" Target="../slideLayouts/slideLayout78.xml"/><Relationship Id="rId5" Type="http://schemas.openxmlformats.org/officeDocument/2006/relationships/slideLayout" Target="../slideLayouts/slideLayout72.xml"/><Relationship Id="rId10" Type="http://schemas.openxmlformats.org/officeDocument/2006/relationships/slideLayout" Target="../slideLayouts/slideLayout77.xml"/><Relationship Id="rId4" Type="http://schemas.openxmlformats.org/officeDocument/2006/relationships/slideLayout" Target="../slideLayouts/slideLayout71.xml"/><Relationship Id="rId9" Type="http://schemas.openxmlformats.org/officeDocument/2006/relationships/slideLayout" Target="../slideLayouts/slideLayout76.xml"/></Relationships>
</file>

<file path=ppt/slideMasters/_rels/slideMaster8.xml.rels><?xml version="1.0" encoding="UTF-8" standalone="yes"?>
<Relationships xmlns="http://schemas.openxmlformats.org/package/2006/relationships"><Relationship Id="rId8" Type="http://schemas.openxmlformats.org/officeDocument/2006/relationships/slideLayout" Target="../slideLayouts/slideLayout86.xml"/><Relationship Id="rId3" Type="http://schemas.openxmlformats.org/officeDocument/2006/relationships/slideLayout" Target="../slideLayouts/slideLayout81.xml"/><Relationship Id="rId7" Type="http://schemas.openxmlformats.org/officeDocument/2006/relationships/slideLayout" Target="../slideLayouts/slideLayout85.xml"/><Relationship Id="rId12" Type="http://schemas.openxmlformats.org/officeDocument/2006/relationships/theme" Target="../theme/theme8.xml"/><Relationship Id="rId2" Type="http://schemas.openxmlformats.org/officeDocument/2006/relationships/slideLayout" Target="../slideLayouts/slideLayout80.xml"/><Relationship Id="rId1" Type="http://schemas.openxmlformats.org/officeDocument/2006/relationships/slideLayout" Target="../slideLayouts/slideLayout79.xml"/><Relationship Id="rId6" Type="http://schemas.openxmlformats.org/officeDocument/2006/relationships/slideLayout" Target="../slideLayouts/slideLayout84.xml"/><Relationship Id="rId11" Type="http://schemas.openxmlformats.org/officeDocument/2006/relationships/slideLayout" Target="../slideLayouts/slideLayout89.xml"/><Relationship Id="rId5" Type="http://schemas.openxmlformats.org/officeDocument/2006/relationships/slideLayout" Target="../slideLayouts/slideLayout83.xml"/><Relationship Id="rId10" Type="http://schemas.openxmlformats.org/officeDocument/2006/relationships/slideLayout" Target="../slideLayouts/slideLayout88.xml"/><Relationship Id="rId4" Type="http://schemas.openxmlformats.org/officeDocument/2006/relationships/slideLayout" Target="../slideLayouts/slideLayout82.xml"/><Relationship Id="rId9" Type="http://schemas.openxmlformats.org/officeDocument/2006/relationships/slideLayout" Target="../slideLayouts/slideLayout87.xml"/></Relationships>
</file>

<file path=ppt/slideMasters/_rels/slideMaster9.xml.rels><?xml version="1.0" encoding="UTF-8" standalone="yes"?>
<Relationships xmlns="http://schemas.openxmlformats.org/package/2006/relationships"><Relationship Id="rId8" Type="http://schemas.openxmlformats.org/officeDocument/2006/relationships/slideLayout" Target="../slideLayouts/slideLayout97.xml"/><Relationship Id="rId3" Type="http://schemas.openxmlformats.org/officeDocument/2006/relationships/slideLayout" Target="../slideLayouts/slideLayout92.xml"/><Relationship Id="rId7" Type="http://schemas.openxmlformats.org/officeDocument/2006/relationships/slideLayout" Target="../slideLayouts/slideLayout96.xml"/><Relationship Id="rId12" Type="http://schemas.openxmlformats.org/officeDocument/2006/relationships/theme" Target="../theme/theme9.xml"/><Relationship Id="rId2" Type="http://schemas.openxmlformats.org/officeDocument/2006/relationships/slideLayout" Target="../slideLayouts/slideLayout91.xml"/><Relationship Id="rId1" Type="http://schemas.openxmlformats.org/officeDocument/2006/relationships/slideLayout" Target="../slideLayouts/slideLayout90.xml"/><Relationship Id="rId6" Type="http://schemas.openxmlformats.org/officeDocument/2006/relationships/slideLayout" Target="../slideLayouts/slideLayout95.xml"/><Relationship Id="rId11" Type="http://schemas.openxmlformats.org/officeDocument/2006/relationships/slideLayout" Target="../slideLayouts/slideLayout100.xml"/><Relationship Id="rId5" Type="http://schemas.openxmlformats.org/officeDocument/2006/relationships/slideLayout" Target="../slideLayouts/slideLayout94.xml"/><Relationship Id="rId10" Type="http://schemas.openxmlformats.org/officeDocument/2006/relationships/slideLayout" Target="../slideLayouts/slideLayout99.xml"/><Relationship Id="rId4" Type="http://schemas.openxmlformats.org/officeDocument/2006/relationships/slideLayout" Target="../slideLayouts/slideLayout93.xml"/><Relationship Id="rId9" Type="http://schemas.openxmlformats.org/officeDocument/2006/relationships/slideLayout" Target="../slideLayouts/slideLayout9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a:t>マスタ タイトルの書式設定</a:t>
            </a:r>
          </a:p>
        </p:txBody>
      </p:sp>
      <p:sp>
        <p:nvSpPr>
          <p:cNvPr id="1027" name="Rectangle 3"/>
          <p:cNvSpPr>
            <a:spLocks noGrp="1" noChangeArrowheads="1"/>
          </p:cNvSpPr>
          <p:nvPr>
            <p:ph type="body" idx="1"/>
          </p:nvPr>
        </p:nvSpPr>
        <p:spPr bwMode="auto">
          <a:xfrm>
            <a:off x="457200" y="1600206"/>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ea typeface="+mn-ea"/>
              </a:defRPr>
            </a:lvl1pPr>
          </a:lstStyle>
          <a:p>
            <a:pPr>
              <a:defRPr/>
            </a:pPr>
            <a:endParaRPr lang="en-US" altLang="ja-JP"/>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ea typeface="+mn-ea"/>
              </a:defRPr>
            </a:lvl1pPr>
          </a:lstStyle>
          <a:p>
            <a:pPr>
              <a:defRPr/>
            </a:pPr>
            <a:endParaRPr lang="en-US" altLang="ja-JP"/>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ea typeface="+mn-ea"/>
              </a:defRPr>
            </a:lvl1pPr>
          </a:lstStyle>
          <a:p>
            <a:pPr>
              <a:defRPr/>
            </a:pPr>
            <a:fld id="{C993D762-CD5B-413A-A315-DE9E2B4EBB0A}" type="slidenum">
              <a:rPr lang="en-US" altLang="ja-JP"/>
              <a:pPr>
                <a:defRPr/>
              </a:pPr>
              <a:t>‹#›</a:t>
            </a:fld>
            <a:endParaRPr lang="en-US" altLang="ja-JP"/>
          </a:p>
        </p:txBody>
      </p:sp>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Lst>
  <p:hf hdr="0" ftr="0" dt="0"/>
  <p:txStyles>
    <p:title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Arial"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Arial"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Arial"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Arial" charset="0"/>
          <a:ea typeface="ＭＳ Ｐゴシック" pitchFamily="50" charset="-128"/>
        </a:defRPr>
      </a:lvl5pPr>
      <a:lvl6pPr marL="457200" algn="ctr" rtl="0" fontAlgn="base">
        <a:spcBef>
          <a:spcPct val="0"/>
        </a:spcBef>
        <a:spcAft>
          <a:spcPct val="0"/>
        </a:spcAft>
        <a:defRPr kumimoji="1" sz="4400">
          <a:solidFill>
            <a:schemeClr val="tx2"/>
          </a:solidFill>
          <a:latin typeface="Arial" charset="0"/>
          <a:ea typeface="ＭＳ Ｐゴシック" pitchFamily="50" charset="-128"/>
        </a:defRPr>
      </a:lvl6pPr>
      <a:lvl7pPr marL="914400" algn="ctr" rtl="0" fontAlgn="base">
        <a:spcBef>
          <a:spcPct val="0"/>
        </a:spcBef>
        <a:spcAft>
          <a:spcPct val="0"/>
        </a:spcAft>
        <a:defRPr kumimoji="1" sz="4400">
          <a:solidFill>
            <a:schemeClr val="tx2"/>
          </a:solidFill>
          <a:latin typeface="Arial" charset="0"/>
          <a:ea typeface="ＭＳ Ｐゴシック" pitchFamily="50" charset="-128"/>
        </a:defRPr>
      </a:lvl7pPr>
      <a:lvl8pPr marL="1371600" algn="ctr" rtl="0" fontAlgn="base">
        <a:spcBef>
          <a:spcPct val="0"/>
        </a:spcBef>
        <a:spcAft>
          <a:spcPct val="0"/>
        </a:spcAft>
        <a:defRPr kumimoji="1" sz="4400">
          <a:solidFill>
            <a:schemeClr val="tx2"/>
          </a:solidFill>
          <a:latin typeface="Arial" charset="0"/>
          <a:ea typeface="ＭＳ Ｐゴシック" pitchFamily="50" charset="-128"/>
        </a:defRPr>
      </a:lvl8pPr>
      <a:lvl9pPr marL="1828800" algn="ctr" rtl="0" fontAlgn="base">
        <a:spcBef>
          <a:spcPct val="0"/>
        </a:spcBef>
        <a:spcAft>
          <a:spcPct val="0"/>
        </a:spcAft>
        <a:defRPr kumimoji="1" sz="4400">
          <a:solidFill>
            <a:schemeClr val="tx2"/>
          </a:solidFill>
          <a:latin typeface="Arial" charset="0"/>
          <a:ea typeface="ＭＳ Ｐゴシック" pitchFamily="50" charset="-128"/>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10.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a:t>マスタ タイトルの書式設定</a:t>
            </a:r>
          </a:p>
        </p:txBody>
      </p:sp>
      <p:sp>
        <p:nvSpPr>
          <p:cNvPr id="1027" name="Rectangle 3"/>
          <p:cNvSpPr>
            <a:spLocks noGrp="1" noChangeArrowheads="1"/>
          </p:cNvSpPr>
          <p:nvPr>
            <p:ph type="body" idx="1"/>
          </p:nvPr>
        </p:nvSpPr>
        <p:spPr bwMode="auto">
          <a:xfrm>
            <a:off x="457200" y="1600206"/>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92">
                <a:solidFill>
                  <a:srgbClr val="000000"/>
                </a:solidFill>
                <a:latin typeface="+mn-lt"/>
                <a:ea typeface="ＭＳ Ｐゴシック" charset="-128"/>
              </a:defRPr>
            </a:lvl1pPr>
          </a:lstStyle>
          <a:p>
            <a:pPr fontAlgn="base">
              <a:spcBef>
                <a:spcPct val="0"/>
              </a:spcBef>
              <a:spcAft>
                <a:spcPct val="0"/>
              </a:spcAft>
              <a:defRPr/>
            </a:pPr>
            <a:endParaRPr lang="en-US" altLang="ja-JP"/>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292">
                <a:solidFill>
                  <a:srgbClr val="000000"/>
                </a:solidFill>
                <a:latin typeface="+mn-lt"/>
                <a:ea typeface="ＭＳ Ｐゴシック" charset="-128"/>
              </a:defRPr>
            </a:lvl1pPr>
          </a:lstStyle>
          <a:p>
            <a:pPr fontAlgn="base">
              <a:spcBef>
                <a:spcPct val="0"/>
              </a:spcBef>
              <a:spcAft>
                <a:spcPct val="0"/>
              </a:spcAft>
              <a:defRPr/>
            </a:pPr>
            <a:endParaRPr lang="en-US" altLang="ja-JP"/>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92">
                <a:solidFill>
                  <a:srgbClr val="000000"/>
                </a:solidFill>
                <a:latin typeface="+mn-lt"/>
                <a:ea typeface="ＭＳ Ｐゴシック" charset="-128"/>
              </a:defRPr>
            </a:lvl1pPr>
          </a:lstStyle>
          <a:p>
            <a:pPr fontAlgn="base">
              <a:spcBef>
                <a:spcPct val="0"/>
              </a:spcBef>
              <a:spcAft>
                <a:spcPct val="0"/>
              </a:spcAft>
              <a:defRPr/>
            </a:pPr>
            <a:fld id="{731E8D4F-0ECE-485D-918A-59E2FC107E4D}" type="slidenum">
              <a:rPr lang="en-US" altLang="ja-JP"/>
              <a:pPr fontAlgn="base">
                <a:spcBef>
                  <a:spcPct val="0"/>
                </a:spcBef>
                <a:spcAft>
                  <a:spcPct val="0"/>
                </a:spcAft>
                <a:defRPr/>
              </a:pPr>
              <a:t>‹#›</a:t>
            </a:fld>
            <a:endParaRPr lang="en-US" altLang="ja-JP"/>
          </a:p>
        </p:txBody>
      </p:sp>
    </p:spTree>
    <p:extLst>
      <p:ext uri="{BB962C8B-B14F-4D97-AF65-F5344CB8AC3E}">
        <p14:creationId xmlns:p14="http://schemas.microsoft.com/office/powerpoint/2010/main" val="360471459"/>
      </p:ext>
    </p:extLst>
  </p:cSld>
  <p:clrMap bg1="lt1" tx1="dk1" bg2="lt2" tx2="dk2" accent1="accent1" accent2="accent2" accent3="accent3" accent4="accent4" accent5="accent5" accent6="accent6" hlink="hlink" folHlink="folHlink"/>
  <p:sldLayoutIdLst>
    <p:sldLayoutId id="2147483771" r:id="rId1"/>
    <p:sldLayoutId id="2147483772" r:id="rId2"/>
    <p:sldLayoutId id="2147483773" r:id="rId3"/>
    <p:sldLayoutId id="2147483774" r:id="rId4"/>
    <p:sldLayoutId id="2147483775" r:id="rId5"/>
    <p:sldLayoutId id="2147483776" r:id="rId6"/>
    <p:sldLayoutId id="2147483777" r:id="rId7"/>
    <p:sldLayoutId id="2147483778" r:id="rId8"/>
    <p:sldLayoutId id="2147483779" r:id="rId9"/>
    <p:sldLayoutId id="2147483780" r:id="rId10"/>
    <p:sldLayoutId id="2147483781" r:id="rId11"/>
  </p:sldLayoutIdLst>
  <p:transition spd="med"/>
  <p:hf hdr="0" ftr="0" dt="0"/>
  <p:txStyles>
    <p:titleStyle>
      <a:lvl1pPr algn="ctr" rtl="0" eaLnBrk="0" fontAlgn="base" hangingPunct="0">
        <a:spcBef>
          <a:spcPct val="0"/>
        </a:spcBef>
        <a:spcAft>
          <a:spcPct val="0"/>
        </a:spcAft>
        <a:defRPr kumimoji="1" sz="4062">
          <a:solidFill>
            <a:schemeClr val="tx2"/>
          </a:solidFill>
          <a:latin typeface="+mj-lt"/>
          <a:ea typeface="+mj-ea"/>
          <a:cs typeface="+mj-cs"/>
        </a:defRPr>
      </a:lvl1pPr>
      <a:lvl2pPr algn="ctr" rtl="0" eaLnBrk="0" fontAlgn="base" hangingPunct="0">
        <a:spcBef>
          <a:spcPct val="0"/>
        </a:spcBef>
        <a:spcAft>
          <a:spcPct val="0"/>
        </a:spcAft>
        <a:defRPr kumimoji="1" sz="4062">
          <a:solidFill>
            <a:schemeClr val="tx2"/>
          </a:solidFill>
          <a:latin typeface="Arial" charset="0"/>
          <a:ea typeface="ＭＳ Ｐゴシック" charset="-128"/>
        </a:defRPr>
      </a:lvl2pPr>
      <a:lvl3pPr algn="ctr" rtl="0" eaLnBrk="0" fontAlgn="base" hangingPunct="0">
        <a:spcBef>
          <a:spcPct val="0"/>
        </a:spcBef>
        <a:spcAft>
          <a:spcPct val="0"/>
        </a:spcAft>
        <a:defRPr kumimoji="1" sz="4062">
          <a:solidFill>
            <a:schemeClr val="tx2"/>
          </a:solidFill>
          <a:latin typeface="Arial" charset="0"/>
          <a:ea typeface="ＭＳ Ｐゴシック" charset="-128"/>
        </a:defRPr>
      </a:lvl3pPr>
      <a:lvl4pPr algn="ctr" rtl="0" eaLnBrk="0" fontAlgn="base" hangingPunct="0">
        <a:spcBef>
          <a:spcPct val="0"/>
        </a:spcBef>
        <a:spcAft>
          <a:spcPct val="0"/>
        </a:spcAft>
        <a:defRPr kumimoji="1" sz="4062">
          <a:solidFill>
            <a:schemeClr val="tx2"/>
          </a:solidFill>
          <a:latin typeface="Arial" charset="0"/>
          <a:ea typeface="ＭＳ Ｐゴシック" charset="-128"/>
        </a:defRPr>
      </a:lvl4pPr>
      <a:lvl5pPr algn="ctr" rtl="0" eaLnBrk="0" fontAlgn="base" hangingPunct="0">
        <a:spcBef>
          <a:spcPct val="0"/>
        </a:spcBef>
        <a:spcAft>
          <a:spcPct val="0"/>
        </a:spcAft>
        <a:defRPr kumimoji="1" sz="4062">
          <a:solidFill>
            <a:schemeClr val="tx2"/>
          </a:solidFill>
          <a:latin typeface="Arial" charset="0"/>
          <a:ea typeface="ＭＳ Ｐゴシック" charset="-128"/>
        </a:defRPr>
      </a:lvl5pPr>
      <a:lvl6pPr marL="422041" algn="ctr" rtl="0" fontAlgn="base">
        <a:spcBef>
          <a:spcPct val="0"/>
        </a:spcBef>
        <a:spcAft>
          <a:spcPct val="0"/>
        </a:spcAft>
        <a:defRPr kumimoji="1" sz="4062">
          <a:solidFill>
            <a:schemeClr val="tx2"/>
          </a:solidFill>
          <a:latin typeface="Arial" charset="0"/>
          <a:ea typeface="ＭＳ Ｐゴシック" charset="-128"/>
        </a:defRPr>
      </a:lvl6pPr>
      <a:lvl7pPr marL="844083" algn="ctr" rtl="0" fontAlgn="base">
        <a:spcBef>
          <a:spcPct val="0"/>
        </a:spcBef>
        <a:spcAft>
          <a:spcPct val="0"/>
        </a:spcAft>
        <a:defRPr kumimoji="1" sz="4062">
          <a:solidFill>
            <a:schemeClr val="tx2"/>
          </a:solidFill>
          <a:latin typeface="Arial" charset="0"/>
          <a:ea typeface="ＭＳ Ｐゴシック" charset="-128"/>
        </a:defRPr>
      </a:lvl7pPr>
      <a:lvl8pPr marL="1266124" algn="ctr" rtl="0" fontAlgn="base">
        <a:spcBef>
          <a:spcPct val="0"/>
        </a:spcBef>
        <a:spcAft>
          <a:spcPct val="0"/>
        </a:spcAft>
        <a:defRPr kumimoji="1" sz="4062">
          <a:solidFill>
            <a:schemeClr val="tx2"/>
          </a:solidFill>
          <a:latin typeface="Arial" charset="0"/>
          <a:ea typeface="ＭＳ Ｐゴシック" charset="-128"/>
        </a:defRPr>
      </a:lvl8pPr>
      <a:lvl9pPr marL="1688165" algn="ctr" rtl="0" fontAlgn="base">
        <a:spcBef>
          <a:spcPct val="0"/>
        </a:spcBef>
        <a:spcAft>
          <a:spcPct val="0"/>
        </a:spcAft>
        <a:defRPr kumimoji="1" sz="4062">
          <a:solidFill>
            <a:schemeClr val="tx2"/>
          </a:solidFill>
          <a:latin typeface="Arial" charset="0"/>
          <a:ea typeface="ＭＳ Ｐゴシック" charset="-128"/>
        </a:defRPr>
      </a:lvl9pPr>
    </p:titleStyle>
    <p:bodyStyle>
      <a:lvl1pPr marL="316531" indent="-316531" algn="l" rtl="0" eaLnBrk="0" fontAlgn="base" hangingPunct="0">
        <a:spcBef>
          <a:spcPct val="20000"/>
        </a:spcBef>
        <a:spcAft>
          <a:spcPct val="0"/>
        </a:spcAft>
        <a:buChar char="•"/>
        <a:defRPr kumimoji="1" sz="2954">
          <a:solidFill>
            <a:schemeClr val="tx1"/>
          </a:solidFill>
          <a:latin typeface="+mn-lt"/>
          <a:ea typeface="+mn-ea"/>
          <a:cs typeface="+mn-cs"/>
        </a:defRPr>
      </a:lvl1pPr>
      <a:lvl2pPr marL="685817" indent="-263776" algn="l" rtl="0" eaLnBrk="0" fontAlgn="base" hangingPunct="0">
        <a:spcBef>
          <a:spcPct val="20000"/>
        </a:spcBef>
        <a:spcAft>
          <a:spcPct val="0"/>
        </a:spcAft>
        <a:buChar char="–"/>
        <a:defRPr kumimoji="1" sz="2585">
          <a:solidFill>
            <a:schemeClr val="tx1"/>
          </a:solidFill>
          <a:latin typeface="+mn-lt"/>
          <a:ea typeface="+mn-ea"/>
        </a:defRPr>
      </a:lvl2pPr>
      <a:lvl3pPr marL="1055103" indent="-211021" algn="l" rtl="0" eaLnBrk="0" fontAlgn="base" hangingPunct="0">
        <a:spcBef>
          <a:spcPct val="20000"/>
        </a:spcBef>
        <a:spcAft>
          <a:spcPct val="0"/>
        </a:spcAft>
        <a:buChar char="•"/>
        <a:defRPr kumimoji="1" sz="2215">
          <a:solidFill>
            <a:schemeClr val="tx1"/>
          </a:solidFill>
          <a:latin typeface="+mn-lt"/>
          <a:ea typeface="+mn-ea"/>
        </a:defRPr>
      </a:lvl3pPr>
      <a:lvl4pPr marL="1477145" indent="-211021" algn="l" rtl="0" eaLnBrk="0" fontAlgn="base" hangingPunct="0">
        <a:spcBef>
          <a:spcPct val="20000"/>
        </a:spcBef>
        <a:spcAft>
          <a:spcPct val="0"/>
        </a:spcAft>
        <a:buChar char="–"/>
        <a:defRPr kumimoji="1" sz="1846">
          <a:solidFill>
            <a:schemeClr val="tx1"/>
          </a:solidFill>
          <a:latin typeface="+mn-lt"/>
          <a:ea typeface="+mn-ea"/>
        </a:defRPr>
      </a:lvl4pPr>
      <a:lvl5pPr marL="1899186" indent="-211021" algn="l" rtl="0" eaLnBrk="0" fontAlgn="base" hangingPunct="0">
        <a:spcBef>
          <a:spcPct val="20000"/>
        </a:spcBef>
        <a:spcAft>
          <a:spcPct val="0"/>
        </a:spcAft>
        <a:buChar char="»"/>
        <a:defRPr kumimoji="1" sz="1846">
          <a:solidFill>
            <a:schemeClr val="tx1"/>
          </a:solidFill>
          <a:latin typeface="+mn-lt"/>
          <a:ea typeface="+mn-ea"/>
        </a:defRPr>
      </a:lvl5pPr>
      <a:lvl6pPr marL="2321227" indent="-211021" algn="l" rtl="0" fontAlgn="base">
        <a:spcBef>
          <a:spcPct val="20000"/>
        </a:spcBef>
        <a:spcAft>
          <a:spcPct val="0"/>
        </a:spcAft>
        <a:buChar char="»"/>
        <a:defRPr kumimoji="1" sz="1846">
          <a:solidFill>
            <a:schemeClr val="tx1"/>
          </a:solidFill>
          <a:latin typeface="+mn-lt"/>
          <a:ea typeface="+mn-ea"/>
        </a:defRPr>
      </a:lvl6pPr>
      <a:lvl7pPr marL="2743269" indent="-211021" algn="l" rtl="0" fontAlgn="base">
        <a:spcBef>
          <a:spcPct val="20000"/>
        </a:spcBef>
        <a:spcAft>
          <a:spcPct val="0"/>
        </a:spcAft>
        <a:buChar char="»"/>
        <a:defRPr kumimoji="1" sz="1846">
          <a:solidFill>
            <a:schemeClr val="tx1"/>
          </a:solidFill>
          <a:latin typeface="+mn-lt"/>
          <a:ea typeface="+mn-ea"/>
        </a:defRPr>
      </a:lvl7pPr>
      <a:lvl8pPr marL="3165310" indent="-211021" algn="l" rtl="0" fontAlgn="base">
        <a:spcBef>
          <a:spcPct val="20000"/>
        </a:spcBef>
        <a:spcAft>
          <a:spcPct val="0"/>
        </a:spcAft>
        <a:buChar char="»"/>
        <a:defRPr kumimoji="1" sz="1846">
          <a:solidFill>
            <a:schemeClr val="tx1"/>
          </a:solidFill>
          <a:latin typeface="+mn-lt"/>
          <a:ea typeface="+mn-ea"/>
        </a:defRPr>
      </a:lvl8pPr>
      <a:lvl9pPr marL="3587351" indent="-211021" algn="l" rtl="0" fontAlgn="base">
        <a:spcBef>
          <a:spcPct val="20000"/>
        </a:spcBef>
        <a:spcAft>
          <a:spcPct val="0"/>
        </a:spcAft>
        <a:buChar char="»"/>
        <a:defRPr kumimoji="1" sz="1846">
          <a:solidFill>
            <a:schemeClr val="tx1"/>
          </a:solidFill>
          <a:latin typeface="+mn-lt"/>
          <a:ea typeface="+mn-ea"/>
        </a:defRPr>
      </a:lvl9pPr>
    </p:bodyStyle>
    <p:otherStyle>
      <a:defPPr>
        <a:defRPr lang="ja-JP"/>
      </a:defPPr>
      <a:lvl1pPr marL="0" algn="l" defTabSz="844083" rtl="0" eaLnBrk="1" latinLnBrk="0" hangingPunct="1">
        <a:defRPr kumimoji="1" sz="1662" kern="1200">
          <a:solidFill>
            <a:schemeClr val="tx1"/>
          </a:solidFill>
          <a:latin typeface="+mn-lt"/>
          <a:ea typeface="+mn-ea"/>
          <a:cs typeface="+mn-cs"/>
        </a:defRPr>
      </a:lvl1pPr>
      <a:lvl2pPr marL="422041" algn="l" defTabSz="844083" rtl="0" eaLnBrk="1" latinLnBrk="0" hangingPunct="1">
        <a:defRPr kumimoji="1" sz="1662" kern="1200">
          <a:solidFill>
            <a:schemeClr val="tx1"/>
          </a:solidFill>
          <a:latin typeface="+mn-lt"/>
          <a:ea typeface="+mn-ea"/>
          <a:cs typeface="+mn-cs"/>
        </a:defRPr>
      </a:lvl2pPr>
      <a:lvl3pPr marL="844083" algn="l" defTabSz="844083" rtl="0" eaLnBrk="1" latinLnBrk="0" hangingPunct="1">
        <a:defRPr kumimoji="1" sz="1662" kern="1200">
          <a:solidFill>
            <a:schemeClr val="tx1"/>
          </a:solidFill>
          <a:latin typeface="+mn-lt"/>
          <a:ea typeface="+mn-ea"/>
          <a:cs typeface="+mn-cs"/>
        </a:defRPr>
      </a:lvl3pPr>
      <a:lvl4pPr marL="1266124" algn="l" defTabSz="844083" rtl="0" eaLnBrk="1" latinLnBrk="0" hangingPunct="1">
        <a:defRPr kumimoji="1" sz="1662" kern="1200">
          <a:solidFill>
            <a:schemeClr val="tx1"/>
          </a:solidFill>
          <a:latin typeface="+mn-lt"/>
          <a:ea typeface="+mn-ea"/>
          <a:cs typeface="+mn-cs"/>
        </a:defRPr>
      </a:lvl4pPr>
      <a:lvl5pPr marL="1688165" algn="l" defTabSz="844083" rtl="0" eaLnBrk="1" latinLnBrk="0" hangingPunct="1">
        <a:defRPr kumimoji="1" sz="1662" kern="1200">
          <a:solidFill>
            <a:schemeClr val="tx1"/>
          </a:solidFill>
          <a:latin typeface="+mn-lt"/>
          <a:ea typeface="+mn-ea"/>
          <a:cs typeface="+mn-cs"/>
        </a:defRPr>
      </a:lvl5pPr>
      <a:lvl6pPr marL="2110207" algn="l" defTabSz="844083" rtl="0" eaLnBrk="1" latinLnBrk="0" hangingPunct="1">
        <a:defRPr kumimoji="1" sz="1662" kern="1200">
          <a:solidFill>
            <a:schemeClr val="tx1"/>
          </a:solidFill>
          <a:latin typeface="+mn-lt"/>
          <a:ea typeface="+mn-ea"/>
          <a:cs typeface="+mn-cs"/>
        </a:defRPr>
      </a:lvl6pPr>
      <a:lvl7pPr marL="2532248" algn="l" defTabSz="844083" rtl="0" eaLnBrk="1" latinLnBrk="0" hangingPunct="1">
        <a:defRPr kumimoji="1" sz="1662" kern="1200">
          <a:solidFill>
            <a:schemeClr val="tx1"/>
          </a:solidFill>
          <a:latin typeface="+mn-lt"/>
          <a:ea typeface="+mn-ea"/>
          <a:cs typeface="+mn-cs"/>
        </a:defRPr>
      </a:lvl7pPr>
      <a:lvl8pPr marL="2954289" algn="l" defTabSz="844083" rtl="0" eaLnBrk="1" latinLnBrk="0" hangingPunct="1">
        <a:defRPr kumimoji="1" sz="1662" kern="1200">
          <a:solidFill>
            <a:schemeClr val="tx1"/>
          </a:solidFill>
          <a:latin typeface="+mn-lt"/>
          <a:ea typeface="+mn-ea"/>
          <a:cs typeface="+mn-cs"/>
        </a:defRPr>
      </a:lvl8pPr>
      <a:lvl9pPr marL="3376331" algn="l" defTabSz="844083" rtl="0" eaLnBrk="1" latinLnBrk="0" hangingPunct="1">
        <a:defRPr kumimoji="1" sz="1662" kern="1200">
          <a:solidFill>
            <a:schemeClr val="tx1"/>
          </a:solidFill>
          <a:latin typeface="+mn-lt"/>
          <a:ea typeface="+mn-ea"/>
          <a:cs typeface="+mn-cs"/>
        </a:defRPr>
      </a:lvl9pPr>
    </p:otherStyle>
  </p:txStyles>
</p:sldMaster>
</file>

<file path=ppt/slideMasters/slideMaster1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600206"/>
            <a:ext cx="82296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57200" y="6356406"/>
            <a:ext cx="2133600" cy="365125"/>
          </a:xfrm>
          <a:prstGeom prst="rect">
            <a:avLst/>
          </a:prstGeom>
        </p:spPr>
        <p:txBody>
          <a:bodyPr vert="horz" lIns="91440" tIns="45720" rIns="91440" bIns="45720" rtlCol="0" anchor="ctr"/>
          <a:lstStyle>
            <a:lvl1pPr algn="l">
              <a:defRPr sz="1108">
                <a:solidFill>
                  <a:schemeClr val="tx1">
                    <a:tint val="75000"/>
                  </a:schemeClr>
                </a:solidFill>
              </a:defRPr>
            </a:lvl1pPr>
          </a:lstStyle>
          <a:p>
            <a:endParaRPr lang="ja-JP" altLang="en-US">
              <a:solidFill>
                <a:prstClr val="black">
                  <a:tint val="75000"/>
                </a:prstClr>
              </a:solidFill>
            </a:endParaRPr>
          </a:p>
        </p:txBody>
      </p:sp>
      <p:sp>
        <p:nvSpPr>
          <p:cNvPr id="5" name="フッター プレースホルダー 4"/>
          <p:cNvSpPr>
            <a:spLocks noGrp="1"/>
          </p:cNvSpPr>
          <p:nvPr>
            <p:ph type="ftr" sz="quarter" idx="3"/>
          </p:nvPr>
        </p:nvSpPr>
        <p:spPr>
          <a:xfrm>
            <a:off x="3124200" y="6356406"/>
            <a:ext cx="2895600" cy="365125"/>
          </a:xfrm>
          <a:prstGeom prst="rect">
            <a:avLst/>
          </a:prstGeom>
        </p:spPr>
        <p:txBody>
          <a:bodyPr vert="horz" lIns="91440" tIns="45720" rIns="91440" bIns="45720" rtlCol="0" anchor="ctr"/>
          <a:lstStyle>
            <a:lvl1pPr algn="ctr">
              <a:defRPr sz="1108">
                <a:solidFill>
                  <a:schemeClr val="tx1">
                    <a:tint val="75000"/>
                  </a:schemeClr>
                </a:solidFill>
              </a:defRPr>
            </a:lvl1p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4"/>
          </p:nvPr>
        </p:nvSpPr>
        <p:spPr>
          <a:xfrm>
            <a:off x="6553200" y="6356406"/>
            <a:ext cx="2133600" cy="365125"/>
          </a:xfrm>
          <a:prstGeom prst="rect">
            <a:avLst/>
          </a:prstGeom>
        </p:spPr>
        <p:txBody>
          <a:bodyPr vert="horz" lIns="91440" tIns="45720" rIns="91440" bIns="45720" rtlCol="0" anchor="ctr"/>
          <a:lstStyle>
            <a:lvl1pPr algn="r">
              <a:defRPr sz="1108">
                <a:solidFill>
                  <a:schemeClr val="tx1">
                    <a:tint val="75000"/>
                  </a:schemeClr>
                </a:solidFill>
              </a:defRPr>
            </a:lvl1pPr>
          </a:lstStyle>
          <a:p>
            <a:fld id="{B432573B-8062-4E40-B455-9D667D3B5B55}"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4233733322"/>
      </p:ext>
    </p:extLst>
  </p:cSld>
  <p:clrMap bg1="lt1" tx1="dk1" bg2="lt2" tx2="dk2" accent1="accent1" accent2="accent2" accent3="accent3" accent4="accent4" accent5="accent5" accent6="accent6" hlink="hlink" folHlink="folHlink"/>
  <p:sldLayoutIdLst>
    <p:sldLayoutId id="2147483783" r:id="rId1"/>
    <p:sldLayoutId id="2147483784" r:id="rId2"/>
    <p:sldLayoutId id="2147483785" r:id="rId3"/>
    <p:sldLayoutId id="2147483786" r:id="rId4"/>
    <p:sldLayoutId id="2147483787" r:id="rId5"/>
    <p:sldLayoutId id="2147483788" r:id="rId6"/>
    <p:sldLayoutId id="2147483789" r:id="rId7"/>
    <p:sldLayoutId id="2147483790" r:id="rId8"/>
    <p:sldLayoutId id="2147483791" r:id="rId9"/>
    <p:sldLayoutId id="2147483792" r:id="rId10"/>
    <p:sldLayoutId id="2147483793" r:id="rId11"/>
  </p:sldLayoutIdLst>
  <p:hf hdr="0" ftr="0" dt="0"/>
  <p:txStyles>
    <p:titleStyle>
      <a:lvl1pPr algn="ctr" defTabSz="844083" rtl="0" eaLnBrk="1" latinLnBrk="0" hangingPunct="1">
        <a:spcBef>
          <a:spcPct val="0"/>
        </a:spcBef>
        <a:buNone/>
        <a:defRPr kumimoji="1" sz="4062" kern="1200">
          <a:solidFill>
            <a:schemeClr val="tx1"/>
          </a:solidFill>
          <a:latin typeface="+mj-lt"/>
          <a:ea typeface="+mj-ea"/>
          <a:cs typeface="+mj-cs"/>
        </a:defRPr>
      </a:lvl1pPr>
    </p:titleStyle>
    <p:bodyStyle>
      <a:lvl1pPr marL="316531" indent="-316531" algn="l" defTabSz="844083" rtl="0" eaLnBrk="1" latinLnBrk="0" hangingPunct="1">
        <a:spcBef>
          <a:spcPct val="20000"/>
        </a:spcBef>
        <a:buFont typeface="Arial" panose="020B0604020202020204" pitchFamily="34" charset="0"/>
        <a:buChar char="•"/>
        <a:defRPr kumimoji="1" sz="2954" kern="1200">
          <a:solidFill>
            <a:schemeClr val="tx1"/>
          </a:solidFill>
          <a:latin typeface="+mn-lt"/>
          <a:ea typeface="+mn-ea"/>
          <a:cs typeface="+mn-cs"/>
        </a:defRPr>
      </a:lvl1pPr>
      <a:lvl2pPr marL="685817" indent="-263776" algn="l" defTabSz="844083" rtl="0" eaLnBrk="1" latinLnBrk="0" hangingPunct="1">
        <a:spcBef>
          <a:spcPct val="20000"/>
        </a:spcBef>
        <a:buFont typeface="Arial" panose="020B0604020202020204" pitchFamily="34" charset="0"/>
        <a:buChar char="–"/>
        <a:defRPr kumimoji="1" sz="2585" kern="1200">
          <a:solidFill>
            <a:schemeClr val="tx1"/>
          </a:solidFill>
          <a:latin typeface="+mn-lt"/>
          <a:ea typeface="+mn-ea"/>
          <a:cs typeface="+mn-cs"/>
        </a:defRPr>
      </a:lvl2pPr>
      <a:lvl3pPr marL="1055103" indent="-211021" algn="l" defTabSz="844083" rtl="0" eaLnBrk="1" latinLnBrk="0" hangingPunct="1">
        <a:spcBef>
          <a:spcPct val="20000"/>
        </a:spcBef>
        <a:buFont typeface="Arial" panose="020B0604020202020204" pitchFamily="34" charset="0"/>
        <a:buChar char="•"/>
        <a:defRPr kumimoji="1" sz="2215" kern="1200">
          <a:solidFill>
            <a:schemeClr val="tx1"/>
          </a:solidFill>
          <a:latin typeface="+mn-lt"/>
          <a:ea typeface="+mn-ea"/>
          <a:cs typeface="+mn-cs"/>
        </a:defRPr>
      </a:lvl3pPr>
      <a:lvl4pPr marL="1477145" indent="-211021" algn="l" defTabSz="844083" rtl="0" eaLnBrk="1" latinLnBrk="0" hangingPunct="1">
        <a:spcBef>
          <a:spcPct val="20000"/>
        </a:spcBef>
        <a:buFont typeface="Arial" panose="020B0604020202020204" pitchFamily="34" charset="0"/>
        <a:buChar char="–"/>
        <a:defRPr kumimoji="1" sz="1846" kern="1200">
          <a:solidFill>
            <a:schemeClr val="tx1"/>
          </a:solidFill>
          <a:latin typeface="+mn-lt"/>
          <a:ea typeface="+mn-ea"/>
          <a:cs typeface="+mn-cs"/>
        </a:defRPr>
      </a:lvl4pPr>
      <a:lvl5pPr marL="1899186" indent="-211021" algn="l" defTabSz="844083" rtl="0" eaLnBrk="1" latinLnBrk="0" hangingPunct="1">
        <a:spcBef>
          <a:spcPct val="20000"/>
        </a:spcBef>
        <a:buFont typeface="Arial" panose="020B0604020202020204" pitchFamily="34" charset="0"/>
        <a:buChar char="»"/>
        <a:defRPr kumimoji="1" sz="1846" kern="1200">
          <a:solidFill>
            <a:schemeClr val="tx1"/>
          </a:solidFill>
          <a:latin typeface="+mn-lt"/>
          <a:ea typeface="+mn-ea"/>
          <a:cs typeface="+mn-cs"/>
        </a:defRPr>
      </a:lvl5pPr>
      <a:lvl6pPr marL="2321227" indent="-211021" algn="l" defTabSz="844083" rtl="0" eaLnBrk="1" latinLnBrk="0" hangingPunct="1">
        <a:spcBef>
          <a:spcPct val="20000"/>
        </a:spcBef>
        <a:buFont typeface="Arial" panose="020B0604020202020204" pitchFamily="34" charset="0"/>
        <a:buChar char="•"/>
        <a:defRPr kumimoji="1" sz="1846" kern="1200">
          <a:solidFill>
            <a:schemeClr val="tx1"/>
          </a:solidFill>
          <a:latin typeface="+mn-lt"/>
          <a:ea typeface="+mn-ea"/>
          <a:cs typeface="+mn-cs"/>
        </a:defRPr>
      </a:lvl6pPr>
      <a:lvl7pPr marL="2743269" indent="-211021" algn="l" defTabSz="844083" rtl="0" eaLnBrk="1" latinLnBrk="0" hangingPunct="1">
        <a:spcBef>
          <a:spcPct val="20000"/>
        </a:spcBef>
        <a:buFont typeface="Arial" panose="020B0604020202020204" pitchFamily="34" charset="0"/>
        <a:buChar char="•"/>
        <a:defRPr kumimoji="1" sz="1846" kern="1200">
          <a:solidFill>
            <a:schemeClr val="tx1"/>
          </a:solidFill>
          <a:latin typeface="+mn-lt"/>
          <a:ea typeface="+mn-ea"/>
          <a:cs typeface="+mn-cs"/>
        </a:defRPr>
      </a:lvl7pPr>
      <a:lvl8pPr marL="3165310" indent="-211021" algn="l" defTabSz="844083" rtl="0" eaLnBrk="1" latinLnBrk="0" hangingPunct="1">
        <a:spcBef>
          <a:spcPct val="20000"/>
        </a:spcBef>
        <a:buFont typeface="Arial" panose="020B0604020202020204" pitchFamily="34" charset="0"/>
        <a:buChar char="•"/>
        <a:defRPr kumimoji="1" sz="1846" kern="1200">
          <a:solidFill>
            <a:schemeClr val="tx1"/>
          </a:solidFill>
          <a:latin typeface="+mn-lt"/>
          <a:ea typeface="+mn-ea"/>
          <a:cs typeface="+mn-cs"/>
        </a:defRPr>
      </a:lvl8pPr>
      <a:lvl9pPr marL="3587351" indent="-211021" algn="l" defTabSz="844083" rtl="0" eaLnBrk="1" latinLnBrk="0" hangingPunct="1">
        <a:spcBef>
          <a:spcPct val="20000"/>
        </a:spcBef>
        <a:buFont typeface="Arial" panose="020B0604020202020204" pitchFamily="34" charset="0"/>
        <a:buChar char="•"/>
        <a:defRPr kumimoji="1" sz="1846" kern="1200">
          <a:solidFill>
            <a:schemeClr val="tx1"/>
          </a:solidFill>
          <a:latin typeface="+mn-lt"/>
          <a:ea typeface="+mn-ea"/>
          <a:cs typeface="+mn-cs"/>
        </a:defRPr>
      </a:lvl9pPr>
    </p:bodyStyle>
    <p:otherStyle>
      <a:defPPr>
        <a:defRPr lang="ja-JP"/>
      </a:defPPr>
      <a:lvl1pPr marL="0" algn="l" defTabSz="844083" rtl="0" eaLnBrk="1" latinLnBrk="0" hangingPunct="1">
        <a:defRPr kumimoji="1" sz="1662" kern="1200">
          <a:solidFill>
            <a:schemeClr val="tx1"/>
          </a:solidFill>
          <a:latin typeface="+mn-lt"/>
          <a:ea typeface="+mn-ea"/>
          <a:cs typeface="+mn-cs"/>
        </a:defRPr>
      </a:lvl1pPr>
      <a:lvl2pPr marL="422041" algn="l" defTabSz="844083" rtl="0" eaLnBrk="1" latinLnBrk="0" hangingPunct="1">
        <a:defRPr kumimoji="1" sz="1662" kern="1200">
          <a:solidFill>
            <a:schemeClr val="tx1"/>
          </a:solidFill>
          <a:latin typeface="+mn-lt"/>
          <a:ea typeface="+mn-ea"/>
          <a:cs typeface="+mn-cs"/>
        </a:defRPr>
      </a:lvl2pPr>
      <a:lvl3pPr marL="844083" algn="l" defTabSz="844083" rtl="0" eaLnBrk="1" latinLnBrk="0" hangingPunct="1">
        <a:defRPr kumimoji="1" sz="1662" kern="1200">
          <a:solidFill>
            <a:schemeClr val="tx1"/>
          </a:solidFill>
          <a:latin typeface="+mn-lt"/>
          <a:ea typeface="+mn-ea"/>
          <a:cs typeface="+mn-cs"/>
        </a:defRPr>
      </a:lvl3pPr>
      <a:lvl4pPr marL="1266124" algn="l" defTabSz="844083" rtl="0" eaLnBrk="1" latinLnBrk="0" hangingPunct="1">
        <a:defRPr kumimoji="1" sz="1662" kern="1200">
          <a:solidFill>
            <a:schemeClr val="tx1"/>
          </a:solidFill>
          <a:latin typeface="+mn-lt"/>
          <a:ea typeface="+mn-ea"/>
          <a:cs typeface="+mn-cs"/>
        </a:defRPr>
      </a:lvl4pPr>
      <a:lvl5pPr marL="1688165" algn="l" defTabSz="844083" rtl="0" eaLnBrk="1" latinLnBrk="0" hangingPunct="1">
        <a:defRPr kumimoji="1" sz="1662" kern="1200">
          <a:solidFill>
            <a:schemeClr val="tx1"/>
          </a:solidFill>
          <a:latin typeface="+mn-lt"/>
          <a:ea typeface="+mn-ea"/>
          <a:cs typeface="+mn-cs"/>
        </a:defRPr>
      </a:lvl5pPr>
      <a:lvl6pPr marL="2110207" algn="l" defTabSz="844083" rtl="0" eaLnBrk="1" latinLnBrk="0" hangingPunct="1">
        <a:defRPr kumimoji="1" sz="1662" kern="1200">
          <a:solidFill>
            <a:schemeClr val="tx1"/>
          </a:solidFill>
          <a:latin typeface="+mn-lt"/>
          <a:ea typeface="+mn-ea"/>
          <a:cs typeface="+mn-cs"/>
        </a:defRPr>
      </a:lvl6pPr>
      <a:lvl7pPr marL="2532248" algn="l" defTabSz="844083" rtl="0" eaLnBrk="1" latinLnBrk="0" hangingPunct="1">
        <a:defRPr kumimoji="1" sz="1662" kern="1200">
          <a:solidFill>
            <a:schemeClr val="tx1"/>
          </a:solidFill>
          <a:latin typeface="+mn-lt"/>
          <a:ea typeface="+mn-ea"/>
          <a:cs typeface="+mn-cs"/>
        </a:defRPr>
      </a:lvl7pPr>
      <a:lvl8pPr marL="2954289" algn="l" defTabSz="844083" rtl="0" eaLnBrk="1" latinLnBrk="0" hangingPunct="1">
        <a:defRPr kumimoji="1" sz="1662" kern="1200">
          <a:solidFill>
            <a:schemeClr val="tx1"/>
          </a:solidFill>
          <a:latin typeface="+mn-lt"/>
          <a:ea typeface="+mn-ea"/>
          <a:cs typeface="+mn-cs"/>
        </a:defRPr>
      </a:lvl8pPr>
      <a:lvl9pPr marL="3376331" algn="l" defTabSz="844083" rtl="0" eaLnBrk="1" latinLnBrk="0" hangingPunct="1">
        <a:defRPr kumimoji="1" sz="1662" kern="1200">
          <a:solidFill>
            <a:schemeClr val="tx1"/>
          </a:solidFill>
          <a:latin typeface="+mn-lt"/>
          <a:ea typeface="+mn-ea"/>
          <a:cs typeface="+mn-cs"/>
        </a:defRPr>
      </a:lvl9pPr>
    </p:otherStyle>
  </p:txStyles>
</p:sldMaster>
</file>

<file path=ppt/slideMasters/slideMaster1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DFBAD5D5-22A1-447C-BE3D-18D6DD6D8EA9}"/>
              </a:ext>
            </a:extLst>
          </p:cNvPr>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a:t>マスタ タイトルの書式設定</a:t>
            </a:r>
          </a:p>
        </p:txBody>
      </p:sp>
      <p:sp>
        <p:nvSpPr>
          <p:cNvPr id="2051" name="Rectangle 3">
            <a:extLst>
              <a:ext uri="{FF2B5EF4-FFF2-40B4-BE49-F238E27FC236}">
                <a16:creationId xmlns:a16="http://schemas.microsoft.com/office/drawing/2014/main" id="{72768833-1F22-4729-B77B-A1930AFFD569}"/>
              </a:ext>
            </a:extLst>
          </p:cNvPr>
          <p:cNvSpPr>
            <a:spLocks noGrp="1" noChangeArrowheads="1"/>
          </p:cNvSpPr>
          <p:nvPr>
            <p:ph type="body" idx="1"/>
          </p:nvPr>
        </p:nvSpPr>
        <p:spPr bwMode="auto">
          <a:xfrm>
            <a:off x="457200" y="1600206"/>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28" name="Rectangle 4">
            <a:extLst>
              <a:ext uri="{FF2B5EF4-FFF2-40B4-BE49-F238E27FC236}">
                <a16:creationId xmlns:a16="http://schemas.microsoft.com/office/drawing/2014/main" id="{DE7AF479-8D55-4CDB-BE8A-71241BFE7DDC}"/>
              </a:ext>
            </a:extLst>
          </p:cNvPr>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92">
                <a:solidFill>
                  <a:srgbClr val="000000"/>
                </a:solidFill>
                <a:latin typeface="+mn-lt"/>
                <a:ea typeface="ＭＳ Ｐゴシック" charset="-128"/>
              </a:defRPr>
            </a:lvl1pPr>
          </a:lstStyle>
          <a:p>
            <a:pPr>
              <a:defRPr/>
            </a:pPr>
            <a:endParaRPr lang="en-US" altLang="ja-JP"/>
          </a:p>
        </p:txBody>
      </p:sp>
      <p:sp>
        <p:nvSpPr>
          <p:cNvPr id="1029" name="Rectangle 5">
            <a:extLst>
              <a:ext uri="{FF2B5EF4-FFF2-40B4-BE49-F238E27FC236}">
                <a16:creationId xmlns:a16="http://schemas.microsoft.com/office/drawing/2014/main" id="{37839B03-DB6E-4A36-B061-C850BE58BEFA}"/>
              </a:ext>
            </a:extLst>
          </p:cNvPr>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292">
                <a:solidFill>
                  <a:srgbClr val="000000"/>
                </a:solidFill>
                <a:latin typeface="+mn-lt"/>
                <a:ea typeface="ＭＳ Ｐゴシック" charset="-128"/>
              </a:defRPr>
            </a:lvl1pPr>
          </a:lstStyle>
          <a:p>
            <a:pPr>
              <a:defRPr/>
            </a:pPr>
            <a:endParaRPr lang="en-US" altLang="ja-JP"/>
          </a:p>
        </p:txBody>
      </p:sp>
      <p:sp>
        <p:nvSpPr>
          <p:cNvPr id="1030" name="Rectangle 6">
            <a:extLst>
              <a:ext uri="{FF2B5EF4-FFF2-40B4-BE49-F238E27FC236}">
                <a16:creationId xmlns:a16="http://schemas.microsoft.com/office/drawing/2014/main" id="{BC23E929-AC06-4E95-AFEE-7F0F105D5009}"/>
              </a:ext>
            </a:extLst>
          </p:cNvPr>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92">
                <a:solidFill>
                  <a:srgbClr val="000000"/>
                </a:solidFill>
                <a:latin typeface="Arial" panose="020B0604020202020204" pitchFamily="34" charset="0"/>
              </a:defRPr>
            </a:lvl1pPr>
          </a:lstStyle>
          <a:p>
            <a:fld id="{84C49A1D-EE20-4D88-9744-BDF51F52AFB8}" type="slidenum">
              <a:rPr lang="en-US" altLang="ja-JP"/>
              <a:pPr/>
              <a:t>‹#›</a:t>
            </a:fld>
            <a:endParaRPr lang="en-US" altLang="ja-JP"/>
          </a:p>
        </p:txBody>
      </p:sp>
    </p:spTree>
    <p:extLst>
      <p:ext uri="{BB962C8B-B14F-4D97-AF65-F5344CB8AC3E}">
        <p14:creationId xmlns:p14="http://schemas.microsoft.com/office/powerpoint/2010/main" val="45766402"/>
      </p:ext>
    </p:extLst>
  </p:cSld>
  <p:clrMap bg1="lt1" tx1="dk1" bg2="lt2" tx2="dk2" accent1="accent1" accent2="accent2" accent3="accent3" accent4="accent4" accent5="accent5" accent6="accent6" hlink="hlink" folHlink="folHlink"/>
  <p:sldLayoutIdLst>
    <p:sldLayoutId id="2147483795" r:id="rId1"/>
    <p:sldLayoutId id="2147483796" r:id="rId2"/>
    <p:sldLayoutId id="2147483797" r:id="rId3"/>
    <p:sldLayoutId id="2147483798" r:id="rId4"/>
    <p:sldLayoutId id="2147483799" r:id="rId5"/>
    <p:sldLayoutId id="2147483800" r:id="rId6"/>
    <p:sldLayoutId id="2147483801" r:id="rId7"/>
    <p:sldLayoutId id="2147483802" r:id="rId8"/>
    <p:sldLayoutId id="2147483803" r:id="rId9"/>
    <p:sldLayoutId id="2147483804" r:id="rId10"/>
    <p:sldLayoutId id="2147483805" r:id="rId11"/>
  </p:sldLayoutIdLst>
  <p:transition spd="med"/>
  <p:hf hdr="0" ftr="0" dt="0"/>
  <p:txStyles>
    <p:titleStyle>
      <a:lvl1pPr algn="ctr" rtl="0" eaLnBrk="0" fontAlgn="base" hangingPunct="0">
        <a:spcBef>
          <a:spcPct val="0"/>
        </a:spcBef>
        <a:spcAft>
          <a:spcPct val="0"/>
        </a:spcAft>
        <a:defRPr kumimoji="1" sz="4062">
          <a:solidFill>
            <a:schemeClr val="tx2"/>
          </a:solidFill>
          <a:latin typeface="+mj-lt"/>
          <a:ea typeface="+mj-ea"/>
          <a:cs typeface="+mj-cs"/>
        </a:defRPr>
      </a:lvl1pPr>
      <a:lvl2pPr algn="ctr" rtl="0" eaLnBrk="0" fontAlgn="base" hangingPunct="0">
        <a:spcBef>
          <a:spcPct val="0"/>
        </a:spcBef>
        <a:spcAft>
          <a:spcPct val="0"/>
        </a:spcAft>
        <a:defRPr kumimoji="1" sz="4062">
          <a:solidFill>
            <a:schemeClr val="tx2"/>
          </a:solidFill>
          <a:latin typeface="Arial" charset="0"/>
          <a:ea typeface="ＭＳ Ｐゴシック" charset="-128"/>
        </a:defRPr>
      </a:lvl2pPr>
      <a:lvl3pPr algn="ctr" rtl="0" eaLnBrk="0" fontAlgn="base" hangingPunct="0">
        <a:spcBef>
          <a:spcPct val="0"/>
        </a:spcBef>
        <a:spcAft>
          <a:spcPct val="0"/>
        </a:spcAft>
        <a:defRPr kumimoji="1" sz="4062">
          <a:solidFill>
            <a:schemeClr val="tx2"/>
          </a:solidFill>
          <a:latin typeface="Arial" charset="0"/>
          <a:ea typeface="ＭＳ Ｐゴシック" charset="-128"/>
        </a:defRPr>
      </a:lvl3pPr>
      <a:lvl4pPr algn="ctr" rtl="0" eaLnBrk="0" fontAlgn="base" hangingPunct="0">
        <a:spcBef>
          <a:spcPct val="0"/>
        </a:spcBef>
        <a:spcAft>
          <a:spcPct val="0"/>
        </a:spcAft>
        <a:defRPr kumimoji="1" sz="4062">
          <a:solidFill>
            <a:schemeClr val="tx2"/>
          </a:solidFill>
          <a:latin typeface="Arial" charset="0"/>
          <a:ea typeface="ＭＳ Ｐゴシック" charset="-128"/>
        </a:defRPr>
      </a:lvl4pPr>
      <a:lvl5pPr algn="ctr" rtl="0" eaLnBrk="0" fontAlgn="base" hangingPunct="0">
        <a:spcBef>
          <a:spcPct val="0"/>
        </a:spcBef>
        <a:spcAft>
          <a:spcPct val="0"/>
        </a:spcAft>
        <a:defRPr kumimoji="1" sz="4062">
          <a:solidFill>
            <a:schemeClr val="tx2"/>
          </a:solidFill>
          <a:latin typeface="Arial" charset="0"/>
          <a:ea typeface="ＭＳ Ｐゴシック" charset="-128"/>
        </a:defRPr>
      </a:lvl5pPr>
      <a:lvl6pPr marL="422041" algn="ctr" rtl="0" fontAlgn="base">
        <a:spcBef>
          <a:spcPct val="0"/>
        </a:spcBef>
        <a:spcAft>
          <a:spcPct val="0"/>
        </a:spcAft>
        <a:defRPr kumimoji="1" sz="4062">
          <a:solidFill>
            <a:schemeClr val="tx2"/>
          </a:solidFill>
          <a:latin typeface="Arial" charset="0"/>
          <a:ea typeface="ＭＳ Ｐゴシック" charset="-128"/>
        </a:defRPr>
      </a:lvl6pPr>
      <a:lvl7pPr marL="844083" algn="ctr" rtl="0" fontAlgn="base">
        <a:spcBef>
          <a:spcPct val="0"/>
        </a:spcBef>
        <a:spcAft>
          <a:spcPct val="0"/>
        </a:spcAft>
        <a:defRPr kumimoji="1" sz="4062">
          <a:solidFill>
            <a:schemeClr val="tx2"/>
          </a:solidFill>
          <a:latin typeface="Arial" charset="0"/>
          <a:ea typeface="ＭＳ Ｐゴシック" charset="-128"/>
        </a:defRPr>
      </a:lvl7pPr>
      <a:lvl8pPr marL="1266124" algn="ctr" rtl="0" fontAlgn="base">
        <a:spcBef>
          <a:spcPct val="0"/>
        </a:spcBef>
        <a:spcAft>
          <a:spcPct val="0"/>
        </a:spcAft>
        <a:defRPr kumimoji="1" sz="4062">
          <a:solidFill>
            <a:schemeClr val="tx2"/>
          </a:solidFill>
          <a:latin typeface="Arial" charset="0"/>
          <a:ea typeface="ＭＳ Ｐゴシック" charset="-128"/>
        </a:defRPr>
      </a:lvl8pPr>
      <a:lvl9pPr marL="1688165" algn="ctr" rtl="0" fontAlgn="base">
        <a:spcBef>
          <a:spcPct val="0"/>
        </a:spcBef>
        <a:spcAft>
          <a:spcPct val="0"/>
        </a:spcAft>
        <a:defRPr kumimoji="1" sz="4062">
          <a:solidFill>
            <a:schemeClr val="tx2"/>
          </a:solidFill>
          <a:latin typeface="Arial" charset="0"/>
          <a:ea typeface="ＭＳ Ｐゴシック" charset="-128"/>
        </a:defRPr>
      </a:lvl9pPr>
    </p:titleStyle>
    <p:bodyStyle>
      <a:lvl1pPr marL="316531" indent="-316531" algn="l" rtl="0" eaLnBrk="0" fontAlgn="base" hangingPunct="0">
        <a:spcBef>
          <a:spcPct val="20000"/>
        </a:spcBef>
        <a:spcAft>
          <a:spcPct val="0"/>
        </a:spcAft>
        <a:buChar char="•"/>
        <a:defRPr kumimoji="1" sz="2954">
          <a:solidFill>
            <a:schemeClr val="tx1"/>
          </a:solidFill>
          <a:latin typeface="+mn-lt"/>
          <a:ea typeface="+mn-ea"/>
          <a:cs typeface="+mn-cs"/>
        </a:defRPr>
      </a:lvl1pPr>
      <a:lvl2pPr marL="685817" indent="-263776" algn="l" rtl="0" eaLnBrk="0" fontAlgn="base" hangingPunct="0">
        <a:spcBef>
          <a:spcPct val="20000"/>
        </a:spcBef>
        <a:spcAft>
          <a:spcPct val="0"/>
        </a:spcAft>
        <a:buChar char="–"/>
        <a:defRPr kumimoji="1" sz="2585">
          <a:solidFill>
            <a:schemeClr val="tx1"/>
          </a:solidFill>
          <a:latin typeface="+mn-lt"/>
          <a:ea typeface="+mn-ea"/>
        </a:defRPr>
      </a:lvl2pPr>
      <a:lvl3pPr marL="1055103" indent="-211021" algn="l" rtl="0" eaLnBrk="0" fontAlgn="base" hangingPunct="0">
        <a:spcBef>
          <a:spcPct val="20000"/>
        </a:spcBef>
        <a:spcAft>
          <a:spcPct val="0"/>
        </a:spcAft>
        <a:buChar char="•"/>
        <a:defRPr kumimoji="1" sz="2215">
          <a:solidFill>
            <a:schemeClr val="tx1"/>
          </a:solidFill>
          <a:latin typeface="+mn-lt"/>
          <a:ea typeface="+mn-ea"/>
        </a:defRPr>
      </a:lvl3pPr>
      <a:lvl4pPr marL="1477145" indent="-211021" algn="l" rtl="0" eaLnBrk="0" fontAlgn="base" hangingPunct="0">
        <a:spcBef>
          <a:spcPct val="20000"/>
        </a:spcBef>
        <a:spcAft>
          <a:spcPct val="0"/>
        </a:spcAft>
        <a:buChar char="–"/>
        <a:defRPr kumimoji="1" sz="1846">
          <a:solidFill>
            <a:schemeClr val="tx1"/>
          </a:solidFill>
          <a:latin typeface="+mn-lt"/>
          <a:ea typeface="+mn-ea"/>
        </a:defRPr>
      </a:lvl4pPr>
      <a:lvl5pPr marL="1899186" indent="-211021" algn="l" rtl="0" eaLnBrk="0" fontAlgn="base" hangingPunct="0">
        <a:spcBef>
          <a:spcPct val="20000"/>
        </a:spcBef>
        <a:spcAft>
          <a:spcPct val="0"/>
        </a:spcAft>
        <a:buChar char="»"/>
        <a:defRPr kumimoji="1" sz="1846">
          <a:solidFill>
            <a:schemeClr val="tx1"/>
          </a:solidFill>
          <a:latin typeface="+mn-lt"/>
          <a:ea typeface="+mn-ea"/>
        </a:defRPr>
      </a:lvl5pPr>
      <a:lvl6pPr marL="2321227" indent="-211021" algn="l" rtl="0" fontAlgn="base">
        <a:spcBef>
          <a:spcPct val="20000"/>
        </a:spcBef>
        <a:spcAft>
          <a:spcPct val="0"/>
        </a:spcAft>
        <a:buChar char="»"/>
        <a:defRPr kumimoji="1" sz="1846">
          <a:solidFill>
            <a:schemeClr val="tx1"/>
          </a:solidFill>
          <a:latin typeface="+mn-lt"/>
          <a:ea typeface="+mn-ea"/>
        </a:defRPr>
      </a:lvl6pPr>
      <a:lvl7pPr marL="2743269" indent="-211021" algn="l" rtl="0" fontAlgn="base">
        <a:spcBef>
          <a:spcPct val="20000"/>
        </a:spcBef>
        <a:spcAft>
          <a:spcPct val="0"/>
        </a:spcAft>
        <a:buChar char="»"/>
        <a:defRPr kumimoji="1" sz="1846">
          <a:solidFill>
            <a:schemeClr val="tx1"/>
          </a:solidFill>
          <a:latin typeface="+mn-lt"/>
          <a:ea typeface="+mn-ea"/>
        </a:defRPr>
      </a:lvl7pPr>
      <a:lvl8pPr marL="3165310" indent="-211021" algn="l" rtl="0" fontAlgn="base">
        <a:spcBef>
          <a:spcPct val="20000"/>
        </a:spcBef>
        <a:spcAft>
          <a:spcPct val="0"/>
        </a:spcAft>
        <a:buChar char="»"/>
        <a:defRPr kumimoji="1" sz="1846">
          <a:solidFill>
            <a:schemeClr val="tx1"/>
          </a:solidFill>
          <a:latin typeface="+mn-lt"/>
          <a:ea typeface="+mn-ea"/>
        </a:defRPr>
      </a:lvl8pPr>
      <a:lvl9pPr marL="3587351" indent="-211021" algn="l" rtl="0" fontAlgn="base">
        <a:spcBef>
          <a:spcPct val="20000"/>
        </a:spcBef>
        <a:spcAft>
          <a:spcPct val="0"/>
        </a:spcAft>
        <a:buChar char="»"/>
        <a:defRPr kumimoji="1" sz="1846">
          <a:solidFill>
            <a:schemeClr val="tx1"/>
          </a:solidFill>
          <a:latin typeface="+mn-lt"/>
          <a:ea typeface="+mn-ea"/>
        </a:defRPr>
      </a:lvl9pPr>
    </p:bodyStyle>
    <p:otherStyle>
      <a:defPPr>
        <a:defRPr lang="ja-JP"/>
      </a:defPPr>
      <a:lvl1pPr marL="0" algn="l" defTabSz="844083" rtl="0" eaLnBrk="1" latinLnBrk="0" hangingPunct="1">
        <a:defRPr kumimoji="1" sz="1662" kern="1200">
          <a:solidFill>
            <a:schemeClr val="tx1"/>
          </a:solidFill>
          <a:latin typeface="+mn-lt"/>
          <a:ea typeface="+mn-ea"/>
          <a:cs typeface="+mn-cs"/>
        </a:defRPr>
      </a:lvl1pPr>
      <a:lvl2pPr marL="422041" algn="l" defTabSz="844083" rtl="0" eaLnBrk="1" latinLnBrk="0" hangingPunct="1">
        <a:defRPr kumimoji="1" sz="1662" kern="1200">
          <a:solidFill>
            <a:schemeClr val="tx1"/>
          </a:solidFill>
          <a:latin typeface="+mn-lt"/>
          <a:ea typeface="+mn-ea"/>
          <a:cs typeface="+mn-cs"/>
        </a:defRPr>
      </a:lvl2pPr>
      <a:lvl3pPr marL="844083" algn="l" defTabSz="844083" rtl="0" eaLnBrk="1" latinLnBrk="0" hangingPunct="1">
        <a:defRPr kumimoji="1" sz="1662" kern="1200">
          <a:solidFill>
            <a:schemeClr val="tx1"/>
          </a:solidFill>
          <a:latin typeface="+mn-lt"/>
          <a:ea typeface="+mn-ea"/>
          <a:cs typeface="+mn-cs"/>
        </a:defRPr>
      </a:lvl3pPr>
      <a:lvl4pPr marL="1266124" algn="l" defTabSz="844083" rtl="0" eaLnBrk="1" latinLnBrk="0" hangingPunct="1">
        <a:defRPr kumimoji="1" sz="1662" kern="1200">
          <a:solidFill>
            <a:schemeClr val="tx1"/>
          </a:solidFill>
          <a:latin typeface="+mn-lt"/>
          <a:ea typeface="+mn-ea"/>
          <a:cs typeface="+mn-cs"/>
        </a:defRPr>
      </a:lvl4pPr>
      <a:lvl5pPr marL="1688165" algn="l" defTabSz="844083" rtl="0" eaLnBrk="1" latinLnBrk="0" hangingPunct="1">
        <a:defRPr kumimoji="1" sz="1662" kern="1200">
          <a:solidFill>
            <a:schemeClr val="tx1"/>
          </a:solidFill>
          <a:latin typeface="+mn-lt"/>
          <a:ea typeface="+mn-ea"/>
          <a:cs typeface="+mn-cs"/>
        </a:defRPr>
      </a:lvl5pPr>
      <a:lvl6pPr marL="2110207" algn="l" defTabSz="844083" rtl="0" eaLnBrk="1" latinLnBrk="0" hangingPunct="1">
        <a:defRPr kumimoji="1" sz="1662" kern="1200">
          <a:solidFill>
            <a:schemeClr val="tx1"/>
          </a:solidFill>
          <a:latin typeface="+mn-lt"/>
          <a:ea typeface="+mn-ea"/>
          <a:cs typeface="+mn-cs"/>
        </a:defRPr>
      </a:lvl6pPr>
      <a:lvl7pPr marL="2532248" algn="l" defTabSz="844083" rtl="0" eaLnBrk="1" latinLnBrk="0" hangingPunct="1">
        <a:defRPr kumimoji="1" sz="1662" kern="1200">
          <a:solidFill>
            <a:schemeClr val="tx1"/>
          </a:solidFill>
          <a:latin typeface="+mn-lt"/>
          <a:ea typeface="+mn-ea"/>
          <a:cs typeface="+mn-cs"/>
        </a:defRPr>
      </a:lvl7pPr>
      <a:lvl8pPr marL="2954289" algn="l" defTabSz="844083" rtl="0" eaLnBrk="1" latinLnBrk="0" hangingPunct="1">
        <a:defRPr kumimoji="1" sz="1662" kern="1200">
          <a:solidFill>
            <a:schemeClr val="tx1"/>
          </a:solidFill>
          <a:latin typeface="+mn-lt"/>
          <a:ea typeface="+mn-ea"/>
          <a:cs typeface="+mn-cs"/>
        </a:defRPr>
      </a:lvl8pPr>
      <a:lvl9pPr marL="3376331" algn="l" defTabSz="844083" rtl="0" eaLnBrk="1" latinLnBrk="0" hangingPunct="1">
        <a:defRPr kumimoji="1" sz="1662" kern="1200">
          <a:solidFill>
            <a:schemeClr val="tx1"/>
          </a:solidFill>
          <a:latin typeface="+mn-lt"/>
          <a:ea typeface="+mn-ea"/>
          <a:cs typeface="+mn-cs"/>
        </a:defRPr>
      </a:lvl9pPr>
    </p:otherStyle>
  </p:txStyles>
</p:sldMaster>
</file>

<file path=ppt/slideMasters/slideMaster1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a:t>マスタ タイトルの書式設定</a:t>
            </a:r>
          </a:p>
        </p:txBody>
      </p:sp>
      <p:sp>
        <p:nvSpPr>
          <p:cNvPr id="1027" name="Rectangle 3"/>
          <p:cNvSpPr>
            <a:spLocks noGrp="1" noChangeArrowheads="1"/>
          </p:cNvSpPr>
          <p:nvPr>
            <p:ph type="body" idx="1"/>
          </p:nvPr>
        </p:nvSpPr>
        <p:spPr bwMode="auto">
          <a:xfrm>
            <a:off x="457200" y="1600206"/>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ea typeface="+mn-ea"/>
              </a:defRPr>
            </a:lvl1pPr>
          </a:lstStyle>
          <a:p>
            <a:pPr>
              <a:defRPr/>
            </a:pPr>
            <a:endParaRPr lang="en-US" altLang="ja-JP">
              <a:solidFill>
                <a:srgbClr val="000000"/>
              </a:solidFill>
            </a:endParaRPr>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ea typeface="+mn-ea"/>
              </a:defRPr>
            </a:lvl1pPr>
          </a:lstStyle>
          <a:p>
            <a:pPr>
              <a:defRPr/>
            </a:pPr>
            <a:endParaRPr lang="en-US" altLang="ja-JP">
              <a:solidFill>
                <a:srgbClr val="000000"/>
              </a:solidFill>
            </a:endParaRPr>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ea typeface="+mn-ea"/>
              </a:defRPr>
            </a:lvl1pPr>
          </a:lstStyle>
          <a:p>
            <a:pPr>
              <a:defRPr/>
            </a:pPr>
            <a:fld id="{C993D762-CD5B-413A-A315-DE9E2B4EBB0A}"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2464628698"/>
      </p:ext>
    </p:extLst>
  </p:cSld>
  <p:clrMap bg1="lt1" tx1="dk1" bg2="lt2" tx2="dk2" accent1="accent1" accent2="accent2" accent3="accent3" accent4="accent4" accent5="accent5" accent6="accent6" hlink="hlink" folHlink="folHlink"/>
  <p:sldLayoutIdLst>
    <p:sldLayoutId id="2147483819" r:id="rId1"/>
    <p:sldLayoutId id="2147483820" r:id="rId2"/>
    <p:sldLayoutId id="2147483821" r:id="rId3"/>
    <p:sldLayoutId id="2147483822" r:id="rId4"/>
    <p:sldLayoutId id="2147483823" r:id="rId5"/>
    <p:sldLayoutId id="2147483824" r:id="rId6"/>
    <p:sldLayoutId id="2147483825" r:id="rId7"/>
    <p:sldLayoutId id="2147483826" r:id="rId8"/>
    <p:sldLayoutId id="2147483827" r:id="rId9"/>
    <p:sldLayoutId id="2147483828" r:id="rId10"/>
    <p:sldLayoutId id="2147483829" r:id="rId11"/>
  </p:sldLayoutIdLst>
  <p:hf hdr="0" ftr="0" dt="0"/>
  <p:txStyles>
    <p:title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Arial"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Arial"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Arial"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Arial" charset="0"/>
          <a:ea typeface="ＭＳ Ｐゴシック" pitchFamily="50" charset="-128"/>
        </a:defRPr>
      </a:lvl5pPr>
      <a:lvl6pPr marL="457200" algn="ctr" rtl="0" fontAlgn="base">
        <a:spcBef>
          <a:spcPct val="0"/>
        </a:spcBef>
        <a:spcAft>
          <a:spcPct val="0"/>
        </a:spcAft>
        <a:defRPr kumimoji="1" sz="4400">
          <a:solidFill>
            <a:schemeClr val="tx2"/>
          </a:solidFill>
          <a:latin typeface="Arial" charset="0"/>
          <a:ea typeface="ＭＳ Ｐゴシック" pitchFamily="50" charset="-128"/>
        </a:defRPr>
      </a:lvl6pPr>
      <a:lvl7pPr marL="914400" algn="ctr" rtl="0" fontAlgn="base">
        <a:spcBef>
          <a:spcPct val="0"/>
        </a:spcBef>
        <a:spcAft>
          <a:spcPct val="0"/>
        </a:spcAft>
        <a:defRPr kumimoji="1" sz="4400">
          <a:solidFill>
            <a:schemeClr val="tx2"/>
          </a:solidFill>
          <a:latin typeface="Arial" charset="0"/>
          <a:ea typeface="ＭＳ Ｐゴシック" pitchFamily="50" charset="-128"/>
        </a:defRPr>
      </a:lvl7pPr>
      <a:lvl8pPr marL="1371600" algn="ctr" rtl="0" fontAlgn="base">
        <a:spcBef>
          <a:spcPct val="0"/>
        </a:spcBef>
        <a:spcAft>
          <a:spcPct val="0"/>
        </a:spcAft>
        <a:defRPr kumimoji="1" sz="4400">
          <a:solidFill>
            <a:schemeClr val="tx2"/>
          </a:solidFill>
          <a:latin typeface="Arial" charset="0"/>
          <a:ea typeface="ＭＳ Ｐゴシック" pitchFamily="50" charset="-128"/>
        </a:defRPr>
      </a:lvl8pPr>
      <a:lvl9pPr marL="1828800" algn="ctr" rtl="0" fontAlgn="base">
        <a:spcBef>
          <a:spcPct val="0"/>
        </a:spcBef>
        <a:spcAft>
          <a:spcPct val="0"/>
        </a:spcAft>
        <a:defRPr kumimoji="1" sz="4400">
          <a:solidFill>
            <a:schemeClr val="tx2"/>
          </a:solidFill>
          <a:latin typeface="Arial" charset="0"/>
          <a:ea typeface="ＭＳ Ｐゴシック" pitchFamily="50" charset="-128"/>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1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600206"/>
            <a:ext cx="82296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57200" y="6356448"/>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fontAlgn="auto">
              <a:spcBef>
                <a:spcPts val="0"/>
              </a:spcBef>
              <a:spcAft>
                <a:spcPts val="0"/>
              </a:spcAft>
            </a:pPr>
            <a:fld id="{53F6EAE8-FAA2-4908-BC3B-524FF51E4C0F}" type="datetimeFigureOut">
              <a:rPr lang="ja-JP" altLang="en-US" smtClean="0">
                <a:solidFill>
                  <a:prstClr val="black">
                    <a:tint val="75000"/>
                  </a:prstClr>
                </a:solidFill>
                <a:latin typeface="Calibri"/>
                <a:ea typeface="ＭＳ Ｐゴシック"/>
              </a:rPr>
              <a:pPr fontAlgn="auto">
                <a:spcBef>
                  <a:spcPts val="0"/>
                </a:spcBef>
                <a:spcAft>
                  <a:spcPts val="0"/>
                </a:spcAft>
              </a:pPr>
              <a:t>2019/2/7</a:t>
            </a:fld>
            <a:endParaRPr lang="ja-JP" altLang="en-US">
              <a:solidFill>
                <a:prstClr val="black">
                  <a:tint val="75000"/>
                </a:prstClr>
              </a:solidFill>
              <a:latin typeface="Calibri"/>
              <a:ea typeface="ＭＳ Ｐゴシック"/>
            </a:endParaRPr>
          </a:p>
        </p:txBody>
      </p:sp>
      <p:sp>
        <p:nvSpPr>
          <p:cNvPr id="5" name="フッター プレースホルダー 4"/>
          <p:cNvSpPr>
            <a:spLocks noGrp="1"/>
          </p:cNvSpPr>
          <p:nvPr>
            <p:ph type="ftr" sz="quarter" idx="3"/>
          </p:nvPr>
        </p:nvSpPr>
        <p:spPr>
          <a:xfrm>
            <a:off x="3124200" y="6356448"/>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fontAlgn="auto">
              <a:spcBef>
                <a:spcPts val="0"/>
              </a:spcBef>
              <a:spcAft>
                <a:spcPts val="0"/>
              </a:spcAft>
            </a:pPr>
            <a:endParaRPr lang="ja-JP" altLang="en-US">
              <a:solidFill>
                <a:prstClr val="black">
                  <a:tint val="75000"/>
                </a:prstClr>
              </a:solidFill>
              <a:latin typeface="Calibri"/>
              <a:ea typeface="ＭＳ Ｐゴシック"/>
            </a:endParaRPr>
          </a:p>
        </p:txBody>
      </p:sp>
      <p:sp>
        <p:nvSpPr>
          <p:cNvPr id="6" name="スライド番号プレースホルダー 5"/>
          <p:cNvSpPr>
            <a:spLocks noGrp="1"/>
          </p:cNvSpPr>
          <p:nvPr>
            <p:ph type="sldNum" sz="quarter" idx="4"/>
          </p:nvPr>
        </p:nvSpPr>
        <p:spPr>
          <a:xfrm>
            <a:off x="6553200" y="6356448"/>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fontAlgn="auto">
              <a:spcBef>
                <a:spcPts val="0"/>
              </a:spcBef>
              <a:spcAft>
                <a:spcPts val="0"/>
              </a:spcAft>
            </a:pPr>
            <a:fld id="{8324EAF5-3F7A-4205-B5A4-0F5D4BD8E9E1}" type="slidenum">
              <a:rPr lang="ja-JP" altLang="en-US" smtClean="0">
                <a:solidFill>
                  <a:prstClr val="black">
                    <a:tint val="75000"/>
                  </a:prstClr>
                </a:solidFill>
                <a:latin typeface="Calibri"/>
                <a:ea typeface="ＭＳ Ｐゴシック"/>
              </a:rPr>
              <a:pPr fontAlgn="auto">
                <a:spcBef>
                  <a:spcPts val="0"/>
                </a:spcBef>
                <a:spcAft>
                  <a:spcPts val="0"/>
                </a:spcAft>
              </a:pPr>
              <a:t>‹#›</a:t>
            </a:fld>
            <a:endParaRPr lang="ja-JP" altLang="en-US">
              <a:solidFill>
                <a:prstClr val="black">
                  <a:tint val="75000"/>
                </a:prstClr>
              </a:solidFill>
              <a:latin typeface="Calibri"/>
              <a:ea typeface="ＭＳ Ｐゴシック"/>
            </a:endParaRPr>
          </a:p>
        </p:txBody>
      </p:sp>
    </p:spTree>
    <p:extLst>
      <p:ext uri="{BB962C8B-B14F-4D97-AF65-F5344CB8AC3E}">
        <p14:creationId xmlns:p14="http://schemas.microsoft.com/office/powerpoint/2010/main" val="768010456"/>
      </p:ext>
    </p:extLst>
  </p:cSld>
  <p:clrMap bg1="lt1" tx1="dk1" bg2="lt2" tx2="dk2" accent1="accent1" accent2="accent2" accent3="accent3" accent4="accent4" accent5="accent5" accent6="accent6" hlink="hlink" folHlink="folHlink"/>
  <p:sldLayoutIdLst>
    <p:sldLayoutId id="2147483831" r:id="rId1"/>
    <p:sldLayoutId id="2147483832" r:id="rId2"/>
    <p:sldLayoutId id="2147483833" r:id="rId3"/>
    <p:sldLayoutId id="2147483834" r:id="rId4"/>
    <p:sldLayoutId id="2147483835" r:id="rId5"/>
    <p:sldLayoutId id="2147483836" r:id="rId6"/>
    <p:sldLayoutId id="2147483837" r:id="rId7"/>
    <p:sldLayoutId id="2147483838" r:id="rId8"/>
    <p:sldLayoutId id="2147483839" r:id="rId9"/>
    <p:sldLayoutId id="2147483840" r:id="rId10"/>
    <p:sldLayoutId id="2147483841"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15.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600206"/>
            <a:ext cx="82296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57200" y="6356376"/>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defTabSz="457200" fontAlgn="auto">
              <a:spcBef>
                <a:spcPts val="0"/>
              </a:spcBef>
              <a:spcAft>
                <a:spcPts val="0"/>
              </a:spcAft>
            </a:pPr>
            <a:fld id="{DE3C0E9D-FC58-4249-B759-0FC771F5FA35}" type="datetimeFigureOut">
              <a:rPr kumimoji="0" lang="ja-JP" altLang="en-US" smtClean="0">
                <a:solidFill>
                  <a:prstClr val="black">
                    <a:tint val="75000"/>
                  </a:prstClr>
                </a:solidFill>
                <a:latin typeface="Calibri"/>
                <a:ea typeface="ＭＳ Ｐゴシック"/>
              </a:rPr>
              <a:pPr defTabSz="457200" fontAlgn="auto">
                <a:spcBef>
                  <a:spcPts val="0"/>
                </a:spcBef>
                <a:spcAft>
                  <a:spcPts val="0"/>
                </a:spcAft>
              </a:pPr>
              <a:t>2019/2/7</a:t>
            </a:fld>
            <a:endParaRPr kumimoji="0" lang="ja-JP" altLang="en-US">
              <a:solidFill>
                <a:prstClr val="black">
                  <a:tint val="75000"/>
                </a:prstClr>
              </a:solidFill>
              <a:latin typeface="Calibri"/>
              <a:ea typeface="ＭＳ Ｐゴシック"/>
            </a:endParaRPr>
          </a:p>
        </p:txBody>
      </p:sp>
      <p:sp>
        <p:nvSpPr>
          <p:cNvPr id="5" name="フッター プレースホルダー 4"/>
          <p:cNvSpPr>
            <a:spLocks noGrp="1"/>
          </p:cNvSpPr>
          <p:nvPr>
            <p:ph type="ftr" sz="quarter" idx="3"/>
          </p:nvPr>
        </p:nvSpPr>
        <p:spPr>
          <a:xfrm>
            <a:off x="3124200" y="6356376"/>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defTabSz="457200" fontAlgn="auto">
              <a:spcBef>
                <a:spcPts val="0"/>
              </a:spcBef>
              <a:spcAft>
                <a:spcPts val="0"/>
              </a:spcAft>
            </a:pPr>
            <a:endParaRPr kumimoji="0" lang="ja-JP" altLang="en-US">
              <a:solidFill>
                <a:prstClr val="black">
                  <a:tint val="75000"/>
                </a:prstClr>
              </a:solidFill>
              <a:latin typeface="Calibri"/>
              <a:ea typeface="ＭＳ Ｐゴシック"/>
            </a:endParaRPr>
          </a:p>
        </p:txBody>
      </p:sp>
      <p:sp>
        <p:nvSpPr>
          <p:cNvPr id="6" name="スライド番号プレースホルダー 5"/>
          <p:cNvSpPr>
            <a:spLocks noGrp="1"/>
          </p:cNvSpPr>
          <p:nvPr>
            <p:ph type="sldNum" sz="quarter" idx="4"/>
          </p:nvPr>
        </p:nvSpPr>
        <p:spPr>
          <a:xfrm>
            <a:off x="6553200" y="6356376"/>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defTabSz="457200" fontAlgn="auto">
              <a:spcBef>
                <a:spcPts val="0"/>
              </a:spcBef>
              <a:spcAft>
                <a:spcPts val="0"/>
              </a:spcAft>
            </a:pPr>
            <a:fld id="{B432573B-8062-4E40-B455-9D667D3B5B55}" type="slidenum">
              <a:rPr kumimoji="0" lang="ja-JP" altLang="en-US" smtClean="0">
                <a:solidFill>
                  <a:prstClr val="black">
                    <a:tint val="75000"/>
                  </a:prstClr>
                </a:solidFill>
                <a:latin typeface="Calibri"/>
                <a:ea typeface="ＭＳ Ｐゴシック"/>
              </a:rPr>
              <a:pPr defTabSz="457200" fontAlgn="auto">
                <a:spcBef>
                  <a:spcPts val="0"/>
                </a:spcBef>
                <a:spcAft>
                  <a:spcPts val="0"/>
                </a:spcAft>
              </a:pPr>
              <a:t>‹#›</a:t>
            </a:fld>
            <a:endParaRPr kumimoji="0" lang="ja-JP" altLang="en-US">
              <a:solidFill>
                <a:prstClr val="black">
                  <a:tint val="75000"/>
                </a:prstClr>
              </a:solidFill>
              <a:latin typeface="Calibri"/>
              <a:ea typeface="ＭＳ Ｐゴシック"/>
            </a:endParaRPr>
          </a:p>
        </p:txBody>
      </p:sp>
    </p:spTree>
    <p:extLst>
      <p:ext uri="{BB962C8B-B14F-4D97-AF65-F5344CB8AC3E}">
        <p14:creationId xmlns:p14="http://schemas.microsoft.com/office/powerpoint/2010/main" val="2395749910"/>
      </p:ext>
    </p:extLst>
  </p:cSld>
  <p:clrMap bg1="lt1" tx1="dk1" bg2="lt2" tx2="dk2" accent1="accent1" accent2="accent2" accent3="accent3" accent4="accent4" accent5="accent5" accent6="accent6" hlink="hlink" folHlink="folHlink"/>
  <p:sldLayoutIdLst>
    <p:sldLayoutId id="2147483855" r:id="rId1"/>
    <p:sldLayoutId id="2147483856" r:id="rId2"/>
    <p:sldLayoutId id="2147483857" r:id="rId3"/>
    <p:sldLayoutId id="2147483858" r:id="rId4"/>
    <p:sldLayoutId id="2147483859" r:id="rId5"/>
    <p:sldLayoutId id="2147483860" r:id="rId6"/>
    <p:sldLayoutId id="2147483861" r:id="rId7"/>
    <p:sldLayoutId id="2147483862" r:id="rId8"/>
    <p:sldLayoutId id="2147483863" r:id="rId9"/>
    <p:sldLayoutId id="2147483864" r:id="rId10"/>
    <p:sldLayoutId id="2147483865"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16.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9"/>
            <a:ext cx="82296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600205"/>
            <a:ext cx="82296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57200" y="6356354"/>
            <a:ext cx="2133600" cy="365125"/>
          </a:xfrm>
          <a:prstGeom prst="rect">
            <a:avLst/>
          </a:prstGeom>
        </p:spPr>
        <p:txBody>
          <a:bodyPr vert="horz" lIns="91440" tIns="45720" rIns="91440" bIns="45720" rtlCol="0" anchor="ctr"/>
          <a:lstStyle>
            <a:lvl1pPr algn="l">
              <a:defRPr sz="1108">
                <a:solidFill>
                  <a:schemeClr val="tx1">
                    <a:tint val="75000"/>
                  </a:schemeClr>
                </a:solidFill>
              </a:defRPr>
            </a:lvl1pPr>
          </a:lstStyle>
          <a:p>
            <a:fld id="{B60AADE7-2F2B-4EFE-A615-9F5BD6FD2B6C}" type="datetime1">
              <a:rPr kumimoji="1" lang="ja-JP" altLang="en-US" smtClean="0"/>
              <a:t>2019/2/7</a:t>
            </a:fld>
            <a:endParaRPr kumimoji="1" lang="ja-JP" altLang="en-US"/>
          </a:p>
        </p:txBody>
      </p:sp>
      <p:sp>
        <p:nvSpPr>
          <p:cNvPr id="5" name="フッター プレースホルダー 4"/>
          <p:cNvSpPr>
            <a:spLocks noGrp="1"/>
          </p:cNvSpPr>
          <p:nvPr>
            <p:ph type="ftr" sz="quarter" idx="3"/>
          </p:nvPr>
        </p:nvSpPr>
        <p:spPr>
          <a:xfrm>
            <a:off x="3124200" y="6356354"/>
            <a:ext cx="2895600" cy="365125"/>
          </a:xfrm>
          <a:prstGeom prst="rect">
            <a:avLst/>
          </a:prstGeom>
        </p:spPr>
        <p:txBody>
          <a:bodyPr vert="horz" lIns="91440" tIns="45720" rIns="91440" bIns="45720" rtlCol="0" anchor="ctr"/>
          <a:lstStyle>
            <a:lvl1pPr algn="ctr">
              <a:defRPr sz="1108">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7010400" y="6538916"/>
            <a:ext cx="2133600" cy="365125"/>
          </a:xfrm>
          <a:prstGeom prst="rect">
            <a:avLst/>
          </a:prstGeom>
        </p:spPr>
        <p:txBody>
          <a:bodyPr vert="horz" lIns="91440" tIns="45720" rIns="91440" bIns="45720" rtlCol="0" anchor="ctr"/>
          <a:lstStyle>
            <a:lvl1pPr algn="r">
              <a:defRPr sz="1108">
                <a:solidFill>
                  <a:schemeClr val="tx1">
                    <a:tint val="75000"/>
                  </a:schemeClr>
                </a:solidFill>
              </a:defRPr>
            </a:lvl1pPr>
          </a:lstStyle>
          <a:p>
            <a:fld id="{0EFE74C9-D560-4AB2-943D-5F6F8D86593B}" type="slidenum">
              <a:rPr kumimoji="1" lang="ja-JP" altLang="en-US" smtClean="0"/>
              <a:t>‹#›</a:t>
            </a:fld>
            <a:endParaRPr kumimoji="1" lang="ja-JP" altLang="en-US"/>
          </a:p>
        </p:txBody>
      </p:sp>
    </p:spTree>
    <p:extLst>
      <p:ext uri="{BB962C8B-B14F-4D97-AF65-F5344CB8AC3E}">
        <p14:creationId xmlns:p14="http://schemas.microsoft.com/office/powerpoint/2010/main" val="3966263736"/>
      </p:ext>
    </p:extLst>
  </p:cSld>
  <p:clrMap bg1="lt1" tx1="dk1" bg2="lt2" tx2="dk2" accent1="accent1" accent2="accent2" accent3="accent3" accent4="accent4" accent5="accent5" accent6="accent6" hlink="hlink" folHlink="folHlink"/>
  <p:sldLayoutIdLst>
    <p:sldLayoutId id="2147483867" r:id="rId1"/>
    <p:sldLayoutId id="2147483868" r:id="rId2"/>
    <p:sldLayoutId id="2147483869" r:id="rId3"/>
    <p:sldLayoutId id="2147483870" r:id="rId4"/>
    <p:sldLayoutId id="2147483871" r:id="rId5"/>
    <p:sldLayoutId id="2147483872" r:id="rId6"/>
    <p:sldLayoutId id="2147483873" r:id="rId7"/>
    <p:sldLayoutId id="2147483874" r:id="rId8"/>
    <p:sldLayoutId id="2147483875" r:id="rId9"/>
    <p:sldLayoutId id="2147483876" r:id="rId10"/>
    <p:sldLayoutId id="2147483877" r:id="rId11"/>
  </p:sldLayoutIdLst>
  <p:hf hdr="0" ftr="0" dt="0"/>
  <p:txStyles>
    <p:titleStyle>
      <a:lvl1pPr algn="ctr" defTabSz="844083" rtl="0" eaLnBrk="1" latinLnBrk="0" hangingPunct="1">
        <a:spcBef>
          <a:spcPct val="0"/>
        </a:spcBef>
        <a:buNone/>
        <a:defRPr kumimoji="1" sz="4062" kern="1200">
          <a:solidFill>
            <a:schemeClr val="tx1"/>
          </a:solidFill>
          <a:latin typeface="+mj-lt"/>
          <a:ea typeface="+mj-ea"/>
          <a:cs typeface="+mj-cs"/>
        </a:defRPr>
      </a:lvl1pPr>
    </p:titleStyle>
    <p:bodyStyle>
      <a:lvl1pPr marL="316531" indent="-316531" algn="l" defTabSz="844083" rtl="0" eaLnBrk="1" latinLnBrk="0" hangingPunct="1">
        <a:spcBef>
          <a:spcPct val="20000"/>
        </a:spcBef>
        <a:buFont typeface="Arial" panose="020B0604020202020204" pitchFamily="34" charset="0"/>
        <a:buChar char="•"/>
        <a:defRPr kumimoji="1" sz="2954" kern="1200">
          <a:solidFill>
            <a:schemeClr val="tx1"/>
          </a:solidFill>
          <a:latin typeface="+mn-lt"/>
          <a:ea typeface="+mn-ea"/>
          <a:cs typeface="+mn-cs"/>
        </a:defRPr>
      </a:lvl1pPr>
      <a:lvl2pPr marL="685817" indent="-263776" algn="l" defTabSz="844083" rtl="0" eaLnBrk="1" latinLnBrk="0" hangingPunct="1">
        <a:spcBef>
          <a:spcPct val="20000"/>
        </a:spcBef>
        <a:buFont typeface="Arial" panose="020B0604020202020204" pitchFamily="34" charset="0"/>
        <a:buChar char="–"/>
        <a:defRPr kumimoji="1" sz="2585" kern="1200">
          <a:solidFill>
            <a:schemeClr val="tx1"/>
          </a:solidFill>
          <a:latin typeface="+mn-lt"/>
          <a:ea typeface="+mn-ea"/>
          <a:cs typeface="+mn-cs"/>
        </a:defRPr>
      </a:lvl2pPr>
      <a:lvl3pPr marL="1055103" indent="-211021" algn="l" defTabSz="844083" rtl="0" eaLnBrk="1" latinLnBrk="0" hangingPunct="1">
        <a:spcBef>
          <a:spcPct val="20000"/>
        </a:spcBef>
        <a:buFont typeface="Arial" panose="020B0604020202020204" pitchFamily="34" charset="0"/>
        <a:buChar char="•"/>
        <a:defRPr kumimoji="1" sz="2215" kern="1200">
          <a:solidFill>
            <a:schemeClr val="tx1"/>
          </a:solidFill>
          <a:latin typeface="+mn-lt"/>
          <a:ea typeface="+mn-ea"/>
          <a:cs typeface="+mn-cs"/>
        </a:defRPr>
      </a:lvl3pPr>
      <a:lvl4pPr marL="1477145" indent="-211021" algn="l" defTabSz="844083" rtl="0" eaLnBrk="1" latinLnBrk="0" hangingPunct="1">
        <a:spcBef>
          <a:spcPct val="20000"/>
        </a:spcBef>
        <a:buFont typeface="Arial" panose="020B0604020202020204" pitchFamily="34" charset="0"/>
        <a:buChar char="–"/>
        <a:defRPr kumimoji="1" sz="1846" kern="1200">
          <a:solidFill>
            <a:schemeClr val="tx1"/>
          </a:solidFill>
          <a:latin typeface="+mn-lt"/>
          <a:ea typeface="+mn-ea"/>
          <a:cs typeface="+mn-cs"/>
        </a:defRPr>
      </a:lvl4pPr>
      <a:lvl5pPr marL="1899186" indent="-211021" algn="l" defTabSz="844083" rtl="0" eaLnBrk="1" latinLnBrk="0" hangingPunct="1">
        <a:spcBef>
          <a:spcPct val="20000"/>
        </a:spcBef>
        <a:buFont typeface="Arial" panose="020B0604020202020204" pitchFamily="34" charset="0"/>
        <a:buChar char="»"/>
        <a:defRPr kumimoji="1" sz="1846" kern="1200">
          <a:solidFill>
            <a:schemeClr val="tx1"/>
          </a:solidFill>
          <a:latin typeface="+mn-lt"/>
          <a:ea typeface="+mn-ea"/>
          <a:cs typeface="+mn-cs"/>
        </a:defRPr>
      </a:lvl5pPr>
      <a:lvl6pPr marL="2321227" indent="-211021" algn="l" defTabSz="844083" rtl="0" eaLnBrk="1" latinLnBrk="0" hangingPunct="1">
        <a:spcBef>
          <a:spcPct val="20000"/>
        </a:spcBef>
        <a:buFont typeface="Arial" panose="020B0604020202020204" pitchFamily="34" charset="0"/>
        <a:buChar char="•"/>
        <a:defRPr kumimoji="1" sz="1846" kern="1200">
          <a:solidFill>
            <a:schemeClr val="tx1"/>
          </a:solidFill>
          <a:latin typeface="+mn-lt"/>
          <a:ea typeface="+mn-ea"/>
          <a:cs typeface="+mn-cs"/>
        </a:defRPr>
      </a:lvl6pPr>
      <a:lvl7pPr marL="2743269" indent="-211021" algn="l" defTabSz="844083" rtl="0" eaLnBrk="1" latinLnBrk="0" hangingPunct="1">
        <a:spcBef>
          <a:spcPct val="20000"/>
        </a:spcBef>
        <a:buFont typeface="Arial" panose="020B0604020202020204" pitchFamily="34" charset="0"/>
        <a:buChar char="•"/>
        <a:defRPr kumimoji="1" sz="1846" kern="1200">
          <a:solidFill>
            <a:schemeClr val="tx1"/>
          </a:solidFill>
          <a:latin typeface="+mn-lt"/>
          <a:ea typeface="+mn-ea"/>
          <a:cs typeface="+mn-cs"/>
        </a:defRPr>
      </a:lvl7pPr>
      <a:lvl8pPr marL="3165310" indent="-211021" algn="l" defTabSz="844083" rtl="0" eaLnBrk="1" latinLnBrk="0" hangingPunct="1">
        <a:spcBef>
          <a:spcPct val="20000"/>
        </a:spcBef>
        <a:buFont typeface="Arial" panose="020B0604020202020204" pitchFamily="34" charset="0"/>
        <a:buChar char="•"/>
        <a:defRPr kumimoji="1" sz="1846" kern="1200">
          <a:solidFill>
            <a:schemeClr val="tx1"/>
          </a:solidFill>
          <a:latin typeface="+mn-lt"/>
          <a:ea typeface="+mn-ea"/>
          <a:cs typeface="+mn-cs"/>
        </a:defRPr>
      </a:lvl8pPr>
      <a:lvl9pPr marL="3587351" indent="-211021" algn="l" defTabSz="844083" rtl="0" eaLnBrk="1" latinLnBrk="0" hangingPunct="1">
        <a:spcBef>
          <a:spcPct val="20000"/>
        </a:spcBef>
        <a:buFont typeface="Arial" panose="020B0604020202020204" pitchFamily="34" charset="0"/>
        <a:buChar char="•"/>
        <a:defRPr kumimoji="1" sz="1846" kern="1200">
          <a:solidFill>
            <a:schemeClr val="tx1"/>
          </a:solidFill>
          <a:latin typeface="+mn-lt"/>
          <a:ea typeface="+mn-ea"/>
          <a:cs typeface="+mn-cs"/>
        </a:defRPr>
      </a:lvl9pPr>
    </p:bodyStyle>
    <p:otherStyle>
      <a:defPPr>
        <a:defRPr lang="ja-JP"/>
      </a:defPPr>
      <a:lvl1pPr marL="0" algn="l" defTabSz="844083" rtl="0" eaLnBrk="1" latinLnBrk="0" hangingPunct="1">
        <a:defRPr kumimoji="1" sz="1662" kern="1200">
          <a:solidFill>
            <a:schemeClr val="tx1"/>
          </a:solidFill>
          <a:latin typeface="+mn-lt"/>
          <a:ea typeface="+mn-ea"/>
          <a:cs typeface="+mn-cs"/>
        </a:defRPr>
      </a:lvl1pPr>
      <a:lvl2pPr marL="422041" algn="l" defTabSz="844083" rtl="0" eaLnBrk="1" latinLnBrk="0" hangingPunct="1">
        <a:defRPr kumimoji="1" sz="1662" kern="1200">
          <a:solidFill>
            <a:schemeClr val="tx1"/>
          </a:solidFill>
          <a:latin typeface="+mn-lt"/>
          <a:ea typeface="+mn-ea"/>
          <a:cs typeface="+mn-cs"/>
        </a:defRPr>
      </a:lvl2pPr>
      <a:lvl3pPr marL="844083" algn="l" defTabSz="844083" rtl="0" eaLnBrk="1" latinLnBrk="0" hangingPunct="1">
        <a:defRPr kumimoji="1" sz="1662" kern="1200">
          <a:solidFill>
            <a:schemeClr val="tx1"/>
          </a:solidFill>
          <a:latin typeface="+mn-lt"/>
          <a:ea typeface="+mn-ea"/>
          <a:cs typeface="+mn-cs"/>
        </a:defRPr>
      </a:lvl3pPr>
      <a:lvl4pPr marL="1266124" algn="l" defTabSz="844083" rtl="0" eaLnBrk="1" latinLnBrk="0" hangingPunct="1">
        <a:defRPr kumimoji="1" sz="1662" kern="1200">
          <a:solidFill>
            <a:schemeClr val="tx1"/>
          </a:solidFill>
          <a:latin typeface="+mn-lt"/>
          <a:ea typeface="+mn-ea"/>
          <a:cs typeface="+mn-cs"/>
        </a:defRPr>
      </a:lvl4pPr>
      <a:lvl5pPr marL="1688165" algn="l" defTabSz="844083" rtl="0" eaLnBrk="1" latinLnBrk="0" hangingPunct="1">
        <a:defRPr kumimoji="1" sz="1662" kern="1200">
          <a:solidFill>
            <a:schemeClr val="tx1"/>
          </a:solidFill>
          <a:latin typeface="+mn-lt"/>
          <a:ea typeface="+mn-ea"/>
          <a:cs typeface="+mn-cs"/>
        </a:defRPr>
      </a:lvl5pPr>
      <a:lvl6pPr marL="2110207" algn="l" defTabSz="844083" rtl="0" eaLnBrk="1" latinLnBrk="0" hangingPunct="1">
        <a:defRPr kumimoji="1" sz="1662" kern="1200">
          <a:solidFill>
            <a:schemeClr val="tx1"/>
          </a:solidFill>
          <a:latin typeface="+mn-lt"/>
          <a:ea typeface="+mn-ea"/>
          <a:cs typeface="+mn-cs"/>
        </a:defRPr>
      </a:lvl6pPr>
      <a:lvl7pPr marL="2532248" algn="l" defTabSz="844083" rtl="0" eaLnBrk="1" latinLnBrk="0" hangingPunct="1">
        <a:defRPr kumimoji="1" sz="1662" kern="1200">
          <a:solidFill>
            <a:schemeClr val="tx1"/>
          </a:solidFill>
          <a:latin typeface="+mn-lt"/>
          <a:ea typeface="+mn-ea"/>
          <a:cs typeface="+mn-cs"/>
        </a:defRPr>
      </a:lvl7pPr>
      <a:lvl8pPr marL="2954289" algn="l" defTabSz="844083" rtl="0" eaLnBrk="1" latinLnBrk="0" hangingPunct="1">
        <a:defRPr kumimoji="1" sz="1662" kern="1200">
          <a:solidFill>
            <a:schemeClr val="tx1"/>
          </a:solidFill>
          <a:latin typeface="+mn-lt"/>
          <a:ea typeface="+mn-ea"/>
          <a:cs typeface="+mn-cs"/>
        </a:defRPr>
      </a:lvl8pPr>
      <a:lvl9pPr marL="3376331" algn="l" defTabSz="844083" rtl="0" eaLnBrk="1" latinLnBrk="0" hangingPunct="1">
        <a:defRPr kumimoji="1" sz="1662"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074" name="タイトル プレースホルダー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a:t>マスター タイトルの書式設定</a:t>
            </a:r>
          </a:p>
        </p:txBody>
      </p:sp>
      <p:sp>
        <p:nvSpPr>
          <p:cNvPr id="3075" name="テキスト プレースホルダー 2"/>
          <p:cNvSpPr>
            <a:spLocks noGrp="1"/>
          </p:cNvSpPr>
          <p:nvPr>
            <p:ph type="body" idx="1"/>
          </p:nvPr>
        </p:nvSpPr>
        <p:spPr bwMode="auto">
          <a:xfrm>
            <a:off x="457200" y="1600206"/>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2"/>
          </p:nvPr>
        </p:nvSpPr>
        <p:spPr>
          <a:xfrm>
            <a:off x="457200" y="6356495"/>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endParaRPr lang="en-US" altLang="ja-JP" b="1">
              <a:solidFill>
                <a:prstClr val="black">
                  <a:tint val="75000"/>
                </a:prstClr>
              </a:solidFill>
              <a:latin typeface="Times New Roman" pitchFamily="18" charset="0"/>
              <a:ea typeface="ＭＳ Ｐゴシック"/>
            </a:endParaRPr>
          </a:p>
        </p:txBody>
      </p:sp>
      <p:sp>
        <p:nvSpPr>
          <p:cNvPr id="5" name="フッター プレースホルダー 4"/>
          <p:cNvSpPr>
            <a:spLocks noGrp="1"/>
          </p:cNvSpPr>
          <p:nvPr>
            <p:ph type="ftr" sz="quarter" idx="3"/>
          </p:nvPr>
        </p:nvSpPr>
        <p:spPr>
          <a:xfrm>
            <a:off x="3124200" y="6356495"/>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en-US" altLang="ja-JP" b="1">
              <a:solidFill>
                <a:prstClr val="black">
                  <a:tint val="75000"/>
                </a:prstClr>
              </a:solidFill>
              <a:latin typeface="Times New Roman" pitchFamily="18" charset="0"/>
              <a:ea typeface="ＭＳ Ｐゴシック"/>
            </a:endParaRPr>
          </a:p>
        </p:txBody>
      </p:sp>
      <p:sp>
        <p:nvSpPr>
          <p:cNvPr id="6" name="スライド番号プレースホルダー 5"/>
          <p:cNvSpPr>
            <a:spLocks noGrp="1"/>
          </p:cNvSpPr>
          <p:nvPr>
            <p:ph type="sldNum" sz="quarter" idx="4"/>
          </p:nvPr>
        </p:nvSpPr>
        <p:spPr>
          <a:xfrm>
            <a:off x="6553200" y="6356495"/>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819F86FA-AB15-4B3B-9FC4-9B8F94E2C13F}" type="slidenum">
              <a:rPr lang="en-US" altLang="ja-JP" b="1">
                <a:solidFill>
                  <a:prstClr val="black">
                    <a:tint val="75000"/>
                  </a:prstClr>
                </a:solidFill>
                <a:latin typeface="Times New Roman" pitchFamily="18" charset="0"/>
                <a:ea typeface="ＭＳ Ｐゴシック"/>
              </a:rPr>
              <a:pPr>
                <a:defRPr/>
              </a:pPr>
              <a:t>‹#›</a:t>
            </a:fld>
            <a:endParaRPr lang="en-US" altLang="ja-JP" b="1">
              <a:solidFill>
                <a:prstClr val="black">
                  <a:tint val="75000"/>
                </a:prstClr>
              </a:solidFill>
              <a:latin typeface="Times New Roman" pitchFamily="18" charset="0"/>
              <a:ea typeface="ＭＳ Ｐゴシック"/>
            </a:endParaRPr>
          </a:p>
        </p:txBody>
      </p:sp>
    </p:spTree>
    <p:extLst>
      <p:ext uri="{BB962C8B-B14F-4D97-AF65-F5344CB8AC3E}">
        <p14:creationId xmlns:p14="http://schemas.microsoft.com/office/powerpoint/2010/main" val="2161779789"/>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Lst>
  <p:hf hdr="0" ftr="0" dt="0"/>
  <p:txStyles>
    <p:titleStyle>
      <a:lvl1pPr algn="ctr" rtl="0" eaLnBrk="0" fontAlgn="base" hangingPunct="0">
        <a:spcBef>
          <a:spcPct val="0"/>
        </a:spcBef>
        <a:spcAft>
          <a:spcPct val="0"/>
        </a:spcAft>
        <a:defRPr kumimoji="1" sz="4400" kern="1200">
          <a:solidFill>
            <a:schemeClr val="tx1"/>
          </a:solidFill>
          <a:latin typeface="+mj-lt"/>
          <a:ea typeface="+mj-ea"/>
          <a:cs typeface="+mj-cs"/>
        </a:defRPr>
      </a:lvl1pPr>
      <a:lvl2pPr algn="ctr" rtl="0" eaLnBrk="0" fontAlgn="base" hangingPunct="0">
        <a:spcBef>
          <a:spcPct val="0"/>
        </a:spcBef>
        <a:spcAft>
          <a:spcPct val="0"/>
        </a:spcAft>
        <a:defRPr kumimoji="1" sz="4400">
          <a:solidFill>
            <a:schemeClr val="tx1"/>
          </a:solidFill>
          <a:latin typeface="Calibri" pitchFamily="34" charset="0"/>
          <a:ea typeface="ＭＳ Ｐゴシック" pitchFamily="50" charset="-128"/>
        </a:defRPr>
      </a:lvl2pPr>
      <a:lvl3pPr algn="ctr" rtl="0" eaLnBrk="0" fontAlgn="base" hangingPunct="0">
        <a:spcBef>
          <a:spcPct val="0"/>
        </a:spcBef>
        <a:spcAft>
          <a:spcPct val="0"/>
        </a:spcAft>
        <a:defRPr kumimoji="1" sz="4400">
          <a:solidFill>
            <a:schemeClr val="tx1"/>
          </a:solidFill>
          <a:latin typeface="Calibri" pitchFamily="34" charset="0"/>
          <a:ea typeface="ＭＳ Ｐゴシック" pitchFamily="50" charset="-128"/>
        </a:defRPr>
      </a:lvl3pPr>
      <a:lvl4pPr algn="ctr" rtl="0" eaLnBrk="0" fontAlgn="base" hangingPunct="0">
        <a:spcBef>
          <a:spcPct val="0"/>
        </a:spcBef>
        <a:spcAft>
          <a:spcPct val="0"/>
        </a:spcAft>
        <a:defRPr kumimoji="1" sz="4400">
          <a:solidFill>
            <a:schemeClr val="tx1"/>
          </a:solidFill>
          <a:latin typeface="Calibri" pitchFamily="34" charset="0"/>
          <a:ea typeface="ＭＳ Ｐゴシック" pitchFamily="50" charset="-128"/>
        </a:defRPr>
      </a:lvl4pPr>
      <a:lvl5pPr algn="ctr" rtl="0" eaLnBrk="0" fontAlgn="base" hangingPunct="0">
        <a:spcBef>
          <a:spcPct val="0"/>
        </a:spcBef>
        <a:spcAft>
          <a:spcPct val="0"/>
        </a:spcAft>
        <a:defRPr kumimoji="1" sz="4400">
          <a:solidFill>
            <a:schemeClr val="tx1"/>
          </a:solidFill>
          <a:latin typeface="Calibri" pitchFamily="34" charset="0"/>
          <a:ea typeface="ＭＳ Ｐゴシック" pitchFamily="50" charset="-128"/>
        </a:defRPr>
      </a:lvl5pPr>
      <a:lvl6pPr marL="457200" algn="ctr" rtl="0" fontAlgn="base">
        <a:spcBef>
          <a:spcPct val="0"/>
        </a:spcBef>
        <a:spcAft>
          <a:spcPct val="0"/>
        </a:spcAft>
        <a:defRPr kumimoji="1" sz="4400">
          <a:solidFill>
            <a:schemeClr val="tx1"/>
          </a:solidFill>
          <a:latin typeface="Calibri" pitchFamily="34" charset="0"/>
          <a:ea typeface="ＭＳ Ｐゴシック" pitchFamily="50" charset="-128"/>
        </a:defRPr>
      </a:lvl6pPr>
      <a:lvl7pPr marL="914400" algn="ctr" rtl="0" fontAlgn="base">
        <a:spcBef>
          <a:spcPct val="0"/>
        </a:spcBef>
        <a:spcAft>
          <a:spcPct val="0"/>
        </a:spcAft>
        <a:defRPr kumimoji="1" sz="4400">
          <a:solidFill>
            <a:schemeClr val="tx1"/>
          </a:solidFill>
          <a:latin typeface="Calibri" pitchFamily="34" charset="0"/>
          <a:ea typeface="ＭＳ Ｐゴシック" pitchFamily="50" charset="-128"/>
        </a:defRPr>
      </a:lvl7pPr>
      <a:lvl8pPr marL="1371600" algn="ctr" rtl="0" fontAlgn="base">
        <a:spcBef>
          <a:spcPct val="0"/>
        </a:spcBef>
        <a:spcAft>
          <a:spcPct val="0"/>
        </a:spcAft>
        <a:defRPr kumimoji="1" sz="4400">
          <a:solidFill>
            <a:schemeClr val="tx1"/>
          </a:solidFill>
          <a:latin typeface="Calibri" pitchFamily="34" charset="0"/>
          <a:ea typeface="ＭＳ Ｐゴシック" pitchFamily="50" charset="-128"/>
        </a:defRPr>
      </a:lvl8pPr>
      <a:lvl9pPr marL="1828800" algn="ctr" rtl="0" fontAlgn="base">
        <a:spcBef>
          <a:spcPct val="0"/>
        </a:spcBef>
        <a:spcAft>
          <a:spcPct val="0"/>
        </a:spcAft>
        <a:defRPr kumimoji="1" sz="4400">
          <a:solidFill>
            <a:schemeClr val="tx1"/>
          </a:solidFill>
          <a:latin typeface="Calibri" pitchFamily="34" charset="0"/>
          <a:ea typeface="ＭＳ Ｐゴシック" pitchFamily="50" charset="-128"/>
        </a:defRPr>
      </a:lvl9pPr>
    </p:titleStyle>
    <p:bodyStyle>
      <a:lvl1pPr marL="342900" indent="-342900" algn="l" rtl="0" eaLnBrk="0" fontAlgn="base" hangingPunct="0">
        <a:spcBef>
          <a:spcPct val="20000"/>
        </a:spcBef>
        <a:spcAft>
          <a:spcPct val="0"/>
        </a:spcAft>
        <a:buFont typeface="Arial" pitchFamily="34" charset="0"/>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itchFamily="34" charset="0"/>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itchFamily="34" charset="0"/>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9"/>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375" tIns="45690" rIns="91375" bIns="45690" numCol="1" anchor="ctr" anchorCtr="0" compatLnSpc="1">
            <a:prstTxWarp prst="textNoShape">
              <a:avLst/>
            </a:prstTxWarp>
          </a:bodyPr>
          <a:lstStyle/>
          <a:p>
            <a:pPr lvl="0"/>
            <a:r>
              <a:rPr lang="ja-JP" altLang="en-US"/>
              <a:t>マスタ タイトルの書式設定</a:t>
            </a:r>
          </a:p>
        </p:txBody>
      </p:sp>
      <p:sp>
        <p:nvSpPr>
          <p:cNvPr id="1027" name="Rectangle 3"/>
          <p:cNvSpPr>
            <a:spLocks noGrp="1" noChangeArrowheads="1"/>
          </p:cNvSpPr>
          <p:nvPr>
            <p:ph type="body" idx="1"/>
          </p:nvPr>
        </p:nvSpPr>
        <p:spPr bwMode="auto">
          <a:xfrm>
            <a:off x="457200" y="1600207"/>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375" tIns="45690" rIns="91375" bIns="4569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28" name="Rectangle 4"/>
          <p:cNvSpPr>
            <a:spLocks noGrp="1" noChangeArrowheads="1"/>
          </p:cNvSpPr>
          <p:nvPr>
            <p:ph type="dt" sz="half" idx="2"/>
          </p:nvPr>
        </p:nvSpPr>
        <p:spPr bwMode="auto">
          <a:xfrm>
            <a:off x="457202" y="6245225"/>
            <a:ext cx="2133600" cy="476250"/>
          </a:xfrm>
          <a:prstGeom prst="rect">
            <a:avLst/>
          </a:prstGeom>
          <a:noFill/>
          <a:ln w="9525">
            <a:noFill/>
            <a:miter lim="800000"/>
            <a:headEnd/>
            <a:tailEnd/>
          </a:ln>
          <a:effectLst/>
        </p:spPr>
        <p:txBody>
          <a:bodyPr vert="horz" wrap="square" lIns="91375" tIns="45690" rIns="91375" bIns="45690" numCol="1" anchor="t" anchorCtr="0" compatLnSpc="1">
            <a:prstTxWarp prst="textNoShape">
              <a:avLst/>
            </a:prstTxWarp>
          </a:bodyPr>
          <a:lstStyle>
            <a:lvl1pPr>
              <a:defRPr sz="1400">
                <a:solidFill>
                  <a:srgbClr val="000000"/>
                </a:solidFill>
                <a:latin typeface="+mn-lt"/>
                <a:ea typeface="ＭＳ Ｐゴシック" charset="-128"/>
              </a:defRPr>
            </a:lvl1pPr>
          </a:lstStyle>
          <a:p>
            <a:pPr defTabSz="913765">
              <a:defRPr/>
            </a:pPr>
            <a:endParaRPr lang="en-US" altLang="ja-JP"/>
          </a:p>
        </p:txBody>
      </p:sp>
      <p:sp>
        <p:nvSpPr>
          <p:cNvPr id="1029" name="Rectangle 5"/>
          <p:cNvSpPr>
            <a:spLocks noGrp="1" noChangeArrowheads="1"/>
          </p:cNvSpPr>
          <p:nvPr>
            <p:ph type="ftr" sz="quarter" idx="3"/>
          </p:nvPr>
        </p:nvSpPr>
        <p:spPr bwMode="auto">
          <a:xfrm>
            <a:off x="3124206" y="6245225"/>
            <a:ext cx="2895600" cy="476250"/>
          </a:xfrm>
          <a:prstGeom prst="rect">
            <a:avLst/>
          </a:prstGeom>
          <a:noFill/>
          <a:ln w="9525">
            <a:noFill/>
            <a:miter lim="800000"/>
            <a:headEnd/>
            <a:tailEnd/>
          </a:ln>
          <a:effectLst/>
        </p:spPr>
        <p:txBody>
          <a:bodyPr vert="horz" wrap="square" lIns="91375" tIns="45690" rIns="91375" bIns="45690" numCol="1" anchor="t" anchorCtr="0" compatLnSpc="1">
            <a:prstTxWarp prst="textNoShape">
              <a:avLst/>
            </a:prstTxWarp>
          </a:bodyPr>
          <a:lstStyle>
            <a:lvl1pPr algn="ctr">
              <a:defRPr sz="1400">
                <a:solidFill>
                  <a:srgbClr val="000000"/>
                </a:solidFill>
                <a:latin typeface="+mn-lt"/>
                <a:ea typeface="ＭＳ Ｐゴシック" charset="-128"/>
              </a:defRPr>
            </a:lvl1pPr>
          </a:lstStyle>
          <a:p>
            <a:pPr defTabSz="913765">
              <a:defRPr/>
            </a:pPr>
            <a:endParaRPr lang="en-US" altLang="ja-JP"/>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375" tIns="45690" rIns="91375" bIns="45690" numCol="1" anchor="t" anchorCtr="0" compatLnSpc="1">
            <a:prstTxWarp prst="textNoShape">
              <a:avLst/>
            </a:prstTxWarp>
          </a:bodyPr>
          <a:lstStyle>
            <a:lvl1pPr algn="r">
              <a:defRPr sz="1400">
                <a:solidFill>
                  <a:srgbClr val="000000"/>
                </a:solidFill>
                <a:latin typeface="+mn-lt"/>
                <a:ea typeface="ＭＳ Ｐゴシック" charset="-128"/>
              </a:defRPr>
            </a:lvl1pPr>
          </a:lstStyle>
          <a:p>
            <a:pPr defTabSz="913765">
              <a:defRPr/>
            </a:pPr>
            <a:fld id="{731E8D4F-0ECE-485D-918A-59E2FC107E4D}" type="slidenum">
              <a:rPr lang="en-US" altLang="ja-JP"/>
              <a:pPr defTabSz="913765">
                <a:defRPr/>
              </a:pPr>
              <a:t>‹#›</a:t>
            </a:fld>
            <a:endParaRPr lang="en-US" altLang="ja-JP"/>
          </a:p>
        </p:txBody>
      </p:sp>
    </p:spTree>
    <p:extLst>
      <p:ext uri="{BB962C8B-B14F-4D97-AF65-F5344CB8AC3E}">
        <p14:creationId xmlns:p14="http://schemas.microsoft.com/office/powerpoint/2010/main" val="3454219161"/>
      </p:ext>
    </p:extLst>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Lst>
  <p:transition spd="med"/>
  <p:hf hdr="0" ftr="0" dt="0"/>
  <p:txStyles>
    <p:title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Arial" charset="0"/>
          <a:ea typeface="ＭＳ Ｐゴシック" charset="-128"/>
        </a:defRPr>
      </a:lvl2pPr>
      <a:lvl3pPr algn="ctr" rtl="0" eaLnBrk="0" fontAlgn="base" hangingPunct="0">
        <a:spcBef>
          <a:spcPct val="0"/>
        </a:spcBef>
        <a:spcAft>
          <a:spcPct val="0"/>
        </a:spcAft>
        <a:defRPr kumimoji="1" sz="4400">
          <a:solidFill>
            <a:schemeClr val="tx2"/>
          </a:solidFill>
          <a:latin typeface="Arial" charset="0"/>
          <a:ea typeface="ＭＳ Ｐゴシック" charset="-128"/>
        </a:defRPr>
      </a:lvl3pPr>
      <a:lvl4pPr algn="ctr" rtl="0" eaLnBrk="0" fontAlgn="base" hangingPunct="0">
        <a:spcBef>
          <a:spcPct val="0"/>
        </a:spcBef>
        <a:spcAft>
          <a:spcPct val="0"/>
        </a:spcAft>
        <a:defRPr kumimoji="1" sz="4400">
          <a:solidFill>
            <a:schemeClr val="tx2"/>
          </a:solidFill>
          <a:latin typeface="Arial" charset="0"/>
          <a:ea typeface="ＭＳ Ｐゴシック" charset="-128"/>
        </a:defRPr>
      </a:lvl4pPr>
      <a:lvl5pPr algn="ctr" rtl="0" eaLnBrk="0" fontAlgn="base" hangingPunct="0">
        <a:spcBef>
          <a:spcPct val="0"/>
        </a:spcBef>
        <a:spcAft>
          <a:spcPct val="0"/>
        </a:spcAft>
        <a:defRPr kumimoji="1" sz="4400">
          <a:solidFill>
            <a:schemeClr val="tx2"/>
          </a:solidFill>
          <a:latin typeface="Arial" charset="0"/>
          <a:ea typeface="ＭＳ Ｐゴシック" charset="-128"/>
        </a:defRPr>
      </a:lvl5pPr>
      <a:lvl6pPr marL="456883" algn="ctr" rtl="0" fontAlgn="base">
        <a:spcBef>
          <a:spcPct val="0"/>
        </a:spcBef>
        <a:spcAft>
          <a:spcPct val="0"/>
        </a:spcAft>
        <a:defRPr kumimoji="1" sz="4400">
          <a:solidFill>
            <a:schemeClr val="tx2"/>
          </a:solidFill>
          <a:latin typeface="Arial" charset="0"/>
          <a:ea typeface="ＭＳ Ｐゴシック" charset="-128"/>
        </a:defRPr>
      </a:lvl6pPr>
      <a:lvl7pPr marL="913765" algn="ctr" rtl="0" fontAlgn="base">
        <a:spcBef>
          <a:spcPct val="0"/>
        </a:spcBef>
        <a:spcAft>
          <a:spcPct val="0"/>
        </a:spcAft>
        <a:defRPr kumimoji="1" sz="4400">
          <a:solidFill>
            <a:schemeClr val="tx2"/>
          </a:solidFill>
          <a:latin typeface="Arial" charset="0"/>
          <a:ea typeface="ＭＳ Ｐゴシック" charset="-128"/>
        </a:defRPr>
      </a:lvl7pPr>
      <a:lvl8pPr marL="1370647" algn="ctr" rtl="0" fontAlgn="base">
        <a:spcBef>
          <a:spcPct val="0"/>
        </a:spcBef>
        <a:spcAft>
          <a:spcPct val="0"/>
        </a:spcAft>
        <a:defRPr kumimoji="1" sz="4400">
          <a:solidFill>
            <a:schemeClr val="tx2"/>
          </a:solidFill>
          <a:latin typeface="Arial" charset="0"/>
          <a:ea typeface="ＭＳ Ｐゴシック" charset="-128"/>
        </a:defRPr>
      </a:lvl8pPr>
      <a:lvl9pPr marL="1827532" algn="ctr" rtl="0" fontAlgn="base">
        <a:spcBef>
          <a:spcPct val="0"/>
        </a:spcBef>
        <a:spcAft>
          <a:spcPct val="0"/>
        </a:spcAft>
        <a:defRPr kumimoji="1" sz="4400">
          <a:solidFill>
            <a:schemeClr val="tx2"/>
          </a:solidFill>
          <a:latin typeface="Arial" charset="0"/>
          <a:ea typeface="ＭＳ Ｐゴシック" charset="-128"/>
        </a:defRPr>
      </a:lvl9pPr>
    </p:titleStyle>
    <p:bodyStyle>
      <a:lvl1pPr marL="342659" indent="-342659" algn="l" rtl="0" eaLnBrk="0" fontAlgn="base" hangingPunct="0">
        <a:spcBef>
          <a:spcPct val="20000"/>
        </a:spcBef>
        <a:spcAft>
          <a:spcPct val="0"/>
        </a:spcAft>
        <a:buChar char="•"/>
        <a:defRPr kumimoji="1" sz="3200">
          <a:solidFill>
            <a:schemeClr val="tx1"/>
          </a:solidFill>
          <a:latin typeface="+mn-lt"/>
          <a:ea typeface="+mn-ea"/>
          <a:cs typeface="+mn-cs"/>
        </a:defRPr>
      </a:lvl1pPr>
      <a:lvl2pPr marL="742435" indent="-285552" algn="l" rtl="0" eaLnBrk="0" fontAlgn="base" hangingPunct="0">
        <a:spcBef>
          <a:spcPct val="20000"/>
        </a:spcBef>
        <a:spcAft>
          <a:spcPct val="0"/>
        </a:spcAft>
        <a:buChar char="–"/>
        <a:defRPr kumimoji="1" sz="2800">
          <a:solidFill>
            <a:schemeClr val="tx1"/>
          </a:solidFill>
          <a:latin typeface="+mn-lt"/>
          <a:ea typeface="+mn-ea"/>
        </a:defRPr>
      </a:lvl2pPr>
      <a:lvl3pPr marL="1142207" indent="-228442" algn="l" rtl="0" eaLnBrk="0" fontAlgn="base" hangingPunct="0">
        <a:spcBef>
          <a:spcPct val="20000"/>
        </a:spcBef>
        <a:spcAft>
          <a:spcPct val="0"/>
        </a:spcAft>
        <a:buChar char="•"/>
        <a:defRPr kumimoji="1" sz="2400">
          <a:solidFill>
            <a:schemeClr val="tx1"/>
          </a:solidFill>
          <a:latin typeface="+mn-lt"/>
          <a:ea typeface="+mn-ea"/>
        </a:defRPr>
      </a:lvl3pPr>
      <a:lvl4pPr marL="1599089" indent="-228442" algn="l" rtl="0" eaLnBrk="0" fontAlgn="base" hangingPunct="0">
        <a:spcBef>
          <a:spcPct val="20000"/>
        </a:spcBef>
        <a:spcAft>
          <a:spcPct val="0"/>
        </a:spcAft>
        <a:buChar char="–"/>
        <a:defRPr kumimoji="1" sz="2000">
          <a:solidFill>
            <a:schemeClr val="tx1"/>
          </a:solidFill>
          <a:latin typeface="+mn-lt"/>
          <a:ea typeface="+mn-ea"/>
        </a:defRPr>
      </a:lvl4pPr>
      <a:lvl5pPr marL="2055971" indent="-228442" algn="l" rtl="0" eaLnBrk="0" fontAlgn="base" hangingPunct="0">
        <a:spcBef>
          <a:spcPct val="20000"/>
        </a:spcBef>
        <a:spcAft>
          <a:spcPct val="0"/>
        </a:spcAft>
        <a:buChar char="»"/>
        <a:defRPr kumimoji="1" sz="2000">
          <a:solidFill>
            <a:schemeClr val="tx1"/>
          </a:solidFill>
          <a:latin typeface="+mn-lt"/>
          <a:ea typeface="+mn-ea"/>
        </a:defRPr>
      </a:lvl5pPr>
      <a:lvl6pPr marL="2512855" indent="-228442" algn="l" rtl="0" fontAlgn="base">
        <a:spcBef>
          <a:spcPct val="20000"/>
        </a:spcBef>
        <a:spcAft>
          <a:spcPct val="0"/>
        </a:spcAft>
        <a:buChar char="»"/>
        <a:defRPr kumimoji="1" sz="2000">
          <a:solidFill>
            <a:schemeClr val="tx1"/>
          </a:solidFill>
          <a:latin typeface="+mn-lt"/>
          <a:ea typeface="+mn-ea"/>
        </a:defRPr>
      </a:lvl6pPr>
      <a:lvl7pPr marL="2969737" indent="-228442" algn="l" rtl="0" fontAlgn="base">
        <a:spcBef>
          <a:spcPct val="20000"/>
        </a:spcBef>
        <a:spcAft>
          <a:spcPct val="0"/>
        </a:spcAft>
        <a:buChar char="»"/>
        <a:defRPr kumimoji="1" sz="2000">
          <a:solidFill>
            <a:schemeClr val="tx1"/>
          </a:solidFill>
          <a:latin typeface="+mn-lt"/>
          <a:ea typeface="+mn-ea"/>
        </a:defRPr>
      </a:lvl7pPr>
      <a:lvl8pPr marL="3426620" indent="-228442" algn="l" rtl="0" fontAlgn="base">
        <a:spcBef>
          <a:spcPct val="20000"/>
        </a:spcBef>
        <a:spcAft>
          <a:spcPct val="0"/>
        </a:spcAft>
        <a:buChar char="»"/>
        <a:defRPr kumimoji="1" sz="2000">
          <a:solidFill>
            <a:schemeClr val="tx1"/>
          </a:solidFill>
          <a:latin typeface="+mn-lt"/>
          <a:ea typeface="+mn-ea"/>
        </a:defRPr>
      </a:lvl8pPr>
      <a:lvl9pPr marL="3883501" indent="-228442" algn="l" rtl="0" fontAlgn="base">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3765" rtl="0" eaLnBrk="1" latinLnBrk="0" hangingPunct="1">
        <a:defRPr kumimoji="1" sz="1800" kern="1200">
          <a:solidFill>
            <a:schemeClr val="tx1"/>
          </a:solidFill>
          <a:latin typeface="+mn-lt"/>
          <a:ea typeface="+mn-ea"/>
          <a:cs typeface="+mn-cs"/>
        </a:defRPr>
      </a:lvl1pPr>
      <a:lvl2pPr marL="456883" algn="l" defTabSz="913765" rtl="0" eaLnBrk="1" latinLnBrk="0" hangingPunct="1">
        <a:defRPr kumimoji="1" sz="1800" kern="1200">
          <a:solidFill>
            <a:schemeClr val="tx1"/>
          </a:solidFill>
          <a:latin typeface="+mn-lt"/>
          <a:ea typeface="+mn-ea"/>
          <a:cs typeface="+mn-cs"/>
        </a:defRPr>
      </a:lvl2pPr>
      <a:lvl3pPr marL="913765" algn="l" defTabSz="913765" rtl="0" eaLnBrk="1" latinLnBrk="0" hangingPunct="1">
        <a:defRPr kumimoji="1" sz="1800" kern="1200">
          <a:solidFill>
            <a:schemeClr val="tx1"/>
          </a:solidFill>
          <a:latin typeface="+mn-lt"/>
          <a:ea typeface="+mn-ea"/>
          <a:cs typeface="+mn-cs"/>
        </a:defRPr>
      </a:lvl3pPr>
      <a:lvl4pPr marL="1370647" algn="l" defTabSz="913765" rtl="0" eaLnBrk="1" latinLnBrk="0" hangingPunct="1">
        <a:defRPr kumimoji="1" sz="1800" kern="1200">
          <a:solidFill>
            <a:schemeClr val="tx1"/>
          </a:solidFill>
          <a:latin typeface="+mn-lt"/>
          <a:ea typeface="+mn-ea"/>
          <a:cs typeface="+mn-cs"/>
        </a:defRPr>
      </a:lvl4pPr>
      <a:lvl5pPr marL="1827532" algn="l" defTabSz="913765" rtl="0" eaLnBrk="1" latinLnBrk="0" hangingPunct="1">
        <a:defRPr kumimoji="1" sz="1800" kern="1200">
          <a:solidFill>
            <a:schemeClr val="tx1"/>
          </a:solidFill>
          <a:latin typeface="+mn-lt"/>
          <a:ea typeface="+mn-ea"/>
          <a:cs typeface="+mn-cs"/>
        </a:defRPr>
      </a:lvl5pPr>
      <a:lvl6pPr marL="2284413" algn="l" defTabSz="913765" rtl="0" eaLnBrk="1" latinLnBrk="0" hangingPunct="1">
        <a:defRPr kumimoji="1" sz="1800" kern="1200">
          <a:solidFill>
            <a:schemeClr val="tx1"/>
          </a:solidFill>
          <a:latin typeface="+mn-lt"/>
          <a:ea typeface="+mn-ea"/>
          <a:cs typeface="+mn-cs"/>
        </a:defRPr>
      </a:lvl6pPr>
      <a:lvl7pPr marL="2741295" algn="l" defTabSz="913765" rtl="0" eaLnBrk="1" latinLnBrk="0" hangingPunct="1">
        <a:defRPr kumimoji="1" sz="1800" kern="1200">
          <a:solidFill>
            <a:schemeClr val="tx1"/>
          </a:solidFill>
          <a:latin typeface="+mn-lt"/>
          <a:ea typeface="+mn-ea"/>
          <a:cs typeface="+mn-cs"/>
        </a:defRPr>
      </a:lvl7pPr>
      <a:lvl8pPr marL="3198178" algn="l" defTabSz="913765" rtl="0" eaLnBrk="1" latinLnBrk="0" hangingPunct="1">
        <a:defRPr kumimoji="1" sz="1800" kern="1200">
          <a:solidFill>
            <a:schemeClr val="tx1"/>
          </a:solidFill>
          <a:latin typeface="+mn-lt"/>
          <a:ea typeface="+mn-ea"/>
          <a:cs typeface="+mn-cs"/>
        </a:defRPr>
      </a:lvl8pPr>
      <a:lvl9pPr marL="3655064" algn="l" defTabSz="913765" rtl="0" eaLnBrk="1" latinLnBrk="0" hangingPunct="1">
        <a:defRPr kumimoji="1"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a:t>マスタ タイトルの書式設定</a:t>
            </a:r>
          </a:p>
        </p:txBody>
      </p:sp>
      <p:sp>
        <p:nvSpPr>
          <p:cNvPr id="1027" name="Rectangle 3"/>
          <p:cNvSpPr>
            <a:spLocks noGrp="1" noChangeArrowheads="1"/>
          </p:cNvSpPr>
          <p:nvPr>
            <p:ph type="body" idx="1"/>
          </p:nvPr>
        </p:nvSpPr>
        <p:spPr bwMode="auto">
          <a:xfrm>
            <a:off x="457200" y="1600206"/>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ea typeface="+mn-ea"/>
              </a:defRPr>
            </a:lvl1pPr>
          </a:lstStyle>
          <a:p>
            <a:pPr>
              <a:defRPr/>
            </a:pPr>
            <a:endParaRPr lang="en-US" altLang="ja-JP">
              <a:solidFill>
                <a:srgbClr val="000000"/>
              </a:solidFill>
            </a:endParaRPr>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ea typeface="+mn-ea"/>
              </a:defRPr>
            </a:lvl1pPr>
          </a:lstStyle>
          <a:p>
            <a:pPr>
              <a:defRPr/>
            </a:pPr>
            <a:endParaRPr lang="en-US" altLang="ja-JP">
              <a:solidFill>
                <a:srgbClr val="000000"/>
              </a:solidFill>
            </a:endParaRPr>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ea typeface="+mn-ea"/>
              </a:defRPr>
            </a:lvl1pPr>
          </a:lstStyle>
          <a:p>
            <a:pPr>
              <a:defRPr/>
            </a:pPr>
            <a:fld id="{C993D762-CD5B-413A-A315-DE9E2B4EBB0A}"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3746723244"/>
      </p:ext>
    </p:extLst>
  </p:cSld>
  <p:clrMap bg1="lt1" tx1="dk1" bg2="lt2" tx2="dk2" accent1="accent1" accent2="accent2" accent3="accent3" accent4="accent4" accent5="accent5" accent6="accent6" hlink="hlink" folHlink="folHlink"/>
  <p:sldLayoutIdLst>
    <p:sldLayoutId id="2147483687" r:id="rId1"/>
    <p:sldLayoutId id="2147483688" r:id="rId2"/>
    <p:sldLayoutId id="2147483689" r:id="rId3"/>
    <p:sldLayoutId id="2147483690" r:id="rId4"/>
    <p:sldLayoutId id="2147483691" r:id="rId5"/>
    <p:sldLayoutId id="2147483692" r:id="rId6"/>
    <p:sldLayoutId id="2147483693" r:id="rId7"/>
    <p:sldLayoutId id="2147483694" r:id="rId8"/>
    <p:sldLayoutId id="2147483695" r:id="rId9"/>
    <p:sldLayoutId id="2147483696" r:id="rId10"/>
    <p:sldLayoutId id="2147483697" r:id="rId11"/>
  </p:sldLayoutIdLst>
  <p:hf hdr="0" ftr="0" dt="0"/>
  <p:txStyles>
    <p:title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Arial"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Arial"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Arial"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Arial" charset="0"/>
          <a:ea typeface="ＭＳ Ｐゴシック" pitchFamily="50" charset="-128"/>
        </a:defRPr>
      </a:lvl5pPr>
      <a:lvl6pPr marL="457200" algn="ctr" rtl="0" fontAlgn="base">
        <a:spcBef>
          <a:spcPct val="0"/>
        </a:spcBef>
        <a:spcAft>
          <a:spcPct val="0"/>
        </a:spcAft>
        <a:defRPr kumimoji="1" sz="4400">
          <a:solidFill>
            <a:schemeClr val="tx2"/>
          </a:solidFill>
          <a:latin typeface="Arial" charset="0"/>
          <a:ea typeface="ＭＳ Ｐゴシック" pitchFamily="50" charset="-128"/>
        </a:defRPr>
      </a:lvl6pPr>
      <a:lvl7pPr marL="914400" algn="ctr" rtl="0" fontAlgn="base">
        <a:spcBef>
          <a:spcPct val="0"/>
        </a:spcBef>
        <a:spcAft>
          <a:spcPct val="0"/>
        </a:spcAft>
        <a:defRPr kumimoji="1" sz="4400">
          <a:solidFill>
            <a:schemeClr val="tx2"/>
          </a:solidFill>
          <a:latin typeface="Arial" charset="0"/>
          <a:ea typeface="ＭＳ Ｐゴシック" pitchFamily="50" charset="-128"/>
        </a:defRPr>
      </a:lvl7pPr>
      <a:lvl8pPr marL="1371600" algn="ctr" rtl="0" fontAlgn="base">
        <a:spcBef>
          <a:spcPct val="0"/>
        </a:spcBef>
        <a:spcAft>
          <a:spcPct val="0"/>
        </a:spcAft>
        <a:defRPr kumimoji="1" sz="4400">
          <a:solidFill>
            <a:schemeClr val="tx2"/>
          </a:solidFill>
          <a:latin typeface="Arial" charset="0"/>
          <a:ea typeface="ＭＳ Ｐゴシック" pitchFamily="50" charset="-128"/>
        </a:defRPr>
      </a:lvl8pPr>
      <a:lvl9pPr marL="1828800" algn="ctr" rtl="0" fontAlgn="base">
        <a:spcBef>
          <a:spcPct val="0"/>
        </a:spcBef>
        <a:spcAft>
          <a:spcPct val="0"/>
        </a:spcAft>
        <a:defRPr kumimoji="1" sz="4400">
          <a:solidFill>
            <a:schemeClr val="tx2"/>
          </a:solidFill>
          <a:latin typeface="Arial" charset="0"/>
          <a:ea typeface="ＭＳ Ｐゴシック" pitchFamily="50" charset="-128"/>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a:t>マスタ タイトルの書式設定</a:t>
            </a:r>
          </a:p>
        </p:txBody>
      </p:sp>
      <p:sp>
        <p:nvSpPr>
          <p:cNvPr id="1027" name="Rectangle 3"/>
          <p:cNvSpPr>
            <a:spLocks noGrp="1" noChangeArrowheads="1"/>
          </p:cNvSpPr>
          <p:nvPr>
            <p:ph type="body" idx="1"/>
          </p:nvPr>
        </p:nvSpPr>
        <p:spPr bwMode="auto">
          <a:xfrm>
            <a:off x="457200" y="1600206"/>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solidFill>
                  <a:srgbClr val="000000"/>
                </a:solidFill>
                <a:latin typeface="+mn-lt"/>
                <a:ea typeface="ＭＳ Ｐゴシック" charset="-128"/>
              </a:defRPr>
            </a:lvl1pPr>
          </a:lstStyle>
          <a:p>
            <a:pPr defTabSz="457200">
              <a:defRPr/>
            </a:pPr>
            <a:endParaRPr kumimoji="0" lang="en-US" altLang="ja-JP"/>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solidFill>
                  <a:srgbClr val="000000"/>
                </a:solidFill>
                <a:latin typeface="+mn-lt"/>
                <a:ea typeface="ＭＳ Ｐゴシック" charset="-128"/>
              </a:defRPr>
            </a:lvl1pPr>
          </a:lstStyle>
          <a:p>
            <a:pPr defTabSz="457200">
              <a:defRPr/>
            </a:pPr>
            <a:endParaRPr kumimoji="0" lang="en-US" altLang="ja-JP"/>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solidFill>
                  <a:srgbClr val="000000"/>
                </a:solidFill>
                <a:latin typeface="+mn-lt"/>
                <a:ea typeface="ＭＳ Ｐゴシック" charset="-128"/>
              </a:defRPr>
            </a:lvl1pPr>
          </a:lstStyle>
          <a:p>
            <a:pPr defTabSz="457200">
              <a:defRPr/>
            </a:pPr>
            <a:fld id="{731E8D4F-0ECE-485D-918A-59E2FC107E4D}" type="slidenum">
              <a:rPr kumimoji="0" lang="en-US" altLang="ja-JP"/>
              <a:pPr defTabSz="457200">
                <a:defRPr/>
              </a:pPr>
              <a:t>‹#›</a:t>
            </a:fld>
            <a:endParaRPr kumimoji="0" lang="en-US" altLang="ja-JP"/>
          </a:p>
        </p:txBody>
      </p:sp>
    </p:spTree>
    <p:extLst>
      <p:ext uri="{BB962C8B-B14F-4D97-AF65-F5344CB8AC3E}">
        <p14:creationId xmlns:p14="http://schemas.microsoft.com/office/powerpoint/2010/main" val="4289636656"/>
      </p:ext>
    </p:extLst>
  </p:cSld>
  <p:clrMap bg1="lt1" tx1="dk1" bg2="lt2" tx2="dk2" accent1="accent1" accent2="accent2" accent3="accent3" accent4="accent4" accent5="accent5" accent6="accent6" hlink="hlink" folHlink="folHlink"/>
  <p:sldLayoutIdLst>
    <p:sldLayoutId id="2147483699" r:id="rId1"/>
    <p:sldLayoutId id="2147483700" r:id="rId2"/>
    <p:sldLayoutId id="2147483701" r:id="rId3"/>
    <p:sldLayoutId id="2147483702" r:id="rId4"/>
    <p:sldLayoutId id="2147483703" r:id="rId5"/>
    <p:sldLayoutId id="2147483704" r:id="rId6"/>
    <p:sldLayoutId id="2147483705" r:id="rId7"/>
    <p:sldLayoutId id="2147483706" r:id="rId8"/>
    <p:sldLayoutId id="2147483707" r:id="rId9"/>
    <p:sldLayoutId id="2147483708" r:id="rId10"/>
    <p:sldLayoutId id="2147483709" r:id="rId11"/>
  </p:sldLayoutIdLst>
  <p:transition spd="med"/>
  <p:hf hdr="0" ftr="0" dt="0"/>
  <p:txStyles>
    <p:title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Arial" charset="0"/>
          <a:ea typeface="ＭＳ Ｐゴシック" charset="-128"/>
        </a:defRPr>
      </a:lvl2pPr>
      <a:lvl3pPr algn="ctr" rtl="0" eaLnBrk="0" fontAlgn="base" hangingPunct="0">
        <a:spcBef>
          <a:spcPct val="0"/>
        </a:spcBef>
        <a:spcAft>
          <a:spcPct val="0"/>
        </a:spcAft>
        <a:defRPr kumimoji="1" sz="4400">
          <a:solidFill>
            <a:schemeClr val="tx2"/>
          </a:solidFill>
          <a:latin typeface="Arial" charset="0"/>
          <a:ea typeface="ＭＳ Ｐゴシック" charset="-128"/>
        </a:defRPr>
      </a:lvl3pPr>
      <a:lvl4pPr algn="ctr" rtl="0" eaLnBrk="0" fontAlgn="base" hangingPunct="0">
        <a:spcBef>
          <a:spcPct val="0"/>
        </a:spcBef>
        <a:spcAft>
          <a:spcPct val="0"/>
        </a:spcAft>
        <a:defRPr kumimoji="1" sz="4400">
          <a:solidFill>
            <a:schemeClr val="tx2"/>
          </a:solidFill>
          <a:latin typeface="Arial" charset="0"/>
          <a:ea typeface="ＭＳ Ｐゴシック" charset="-128"/>
        </a:defRPr>
      </a:lvl4pPr>
      <a:lvl5pPr algn="ctr" rtl="0" eaLnBrk="0" fontAlgn="base" hangingPunct="0">
        <a:spcBef>
          <a:spcPct val="0"/>
        </a:spcBef>
        <a:spcAft>
          <a:spcPct val="0"/>
        </a:spcAft>
        <a:defRPr kumimoji="1" sz="4400">
          <a:solidFill>
            <a:schemeClr val="tx2"/>
          </a:solidFill>
          <a:latin typeface="Arial" charset="0"/>
          <a:ea typeface="ＭＳ Ｐゴシック" charset="-128"/>
        </a:defRPr>
      </a:lvl5pPr>
      <a:lvl6pPr marL="457200" algn="ctr" rtl="0" fontAlgn="base">
        <a:spcBef>
          <a:spcPct val="0"/>
        </a:spcBef>
        <a:spcAft>
          <a:spcPct val="0"/>
        </a:spcAft>
        <a:defRPr kumimoji="1" sz="4400">
          <a:solidFill>
            <a:schemeClr val="tx2"/>
          </a:solidFill>
          <a:latin typeface="Arial" charset="0"/>
          <a:ea typeface="ＭＳ Ｐゴシック" charset="-128"/>
        </a:defRPr>
      </a:lvl6pPr>
      <a:lvl7pPr marL="914400" algn="ctr" rtl="0" fontAlgn="base">
        <a:spcBef>
          <a:spcPct val="0"/>
        </a:spcBef>
        <a:spcAft>
          <a:spcPct val="0"/>
        </a:spcAft>
        <a:defRPr kumimoji="1" sz="4400">
          <a:solidFill>
            <a:schemeClr val="tx2"/>
          </a:solidFill>
          <a:latin typeface="Arial" charset="0"/>
          <a:ea typeface="ＭＳ Ｐゴシック" charset="-128"/>
        </a:defRPr>
      </a:lvl7pPr>
      <a:lvl8pPr marL="1371600" algn="ctr" rtl="0" fontAlgn="base">
        <a:spcBef>
          <a:spcPct val="0"/>
        </a:spcBef>
        <a:spcAft>
          <a:spcPct val="0"/>
        </a:spcAft>
        <a:defRPr kumimoji="1" sz="4400">
          <a:solidFill>
            <a:schemeClr val="tx2"/>
          </a:solidFill>
          <a:latin typeface="Arial" charset="0"/>
          <a:ea typeface="ＭＳ Ｐゴシック" charset="-128"/>
        </a:defRPr>
      </a:lvl8pPr>
      <a:lvl9pPr marL="1828800" algn="ctr" rtl="0" fontAlgn="base">
        <a:spcBef>
          <a:spcPct val="0"/>
        </a:spcBef>
        <a:spcAft>
          <a:spcPct val="0"/>
        </a:spcAft>
        <a:defRPr kumimoji="1" sz="4400">
          <a:solidFill>
            <a:schemeClr val="tx2"/>
          </a:solidFill>
          <a:latin typeface="Arial" charset="0"/>
          <a:ea typeface="ＭＳ Ｐゴシック" charset="-128"/>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a:t>マスタ タイトルの書式設定</a:t>
            </a:r>
          </a:p>
        </p:txBody>
      </p:sp>
      <p:sp>
        <p:nvSpPr>
          <p:cNvPr id="1027" name="Rectangle 3"/>
          <p:cNvSpPr>
            <a:spLocks noGrp="1" noChangeArrowheads="1"/>
          </p:cNvSpPr>
          <p:nvPr>
            <p:ph type="body" idx="1"/>
          </p:nvPr>
        </p:nvSpPr>
        <p:spPr bwMode="auto">
          <a:xfrm>
            <a:off x="457200" y="1600206"/>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solidFill>
                  <a:srgbClr val="000000"/>
                </a:solidFill>
                <a:latin typeface="+mn-lt"/>
                <a:ea typeface="ＭＳ Ｐゴシック" charset="-128"/>
              </a:defRPr>
            </a:lvl1pPr>
          </a:lstStyle>
          <a:p>
            <a:pPr>
              <a:defRPr/>
            </a:pPr>
            <a:endParaRPr lang="en-US" altLang="ja-JP"/>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solidFill>
                  <a:srgbClr val="000000"/>
                </a:solidFill>
                <a:latin typeface="+mn-lt"/>
                <a:ea typeface="ＭＳ Ｐゴシック" charset="-128"/>
              </a:defRPr>
            </a:lvl1pPr>
          </a:lstStyle>
          <a:p>
            <a:pPr>
              <a:defRPr/>
            </a:pPr>
            <a:endParaRPr lang="en-US" altLang="ja-JP"/>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solidFill>
                  <a:srgbClr val="000000"/>
                </a:solidFill>
                <a:latin typeface="+mn-lt"/>
                <a:ea typeface="ＭＳ Ｐゴシック" charset="-128"/>
              </a:defRPr>
            </a:lvl1pPr>
          </a:lstStyle>
          <a:p>
            <a:pPr>
              <a:defRPr/>
            </a:pPr>
            <a:fld id="{731E8D4F-0ECE-485D-918A-59E2FC107E4D}" type="slidenum">
              <a:rPr lang="en-US" altLang="ja-JP"/>
              <a:pPr>
                <a:defRPr/>
              </a:pPr>
              <a:t>‹#›</a:t>
            </a:fld>
            <a:endParaRPr lang="en-US" altLang="ja-JP"/>
          </a:p>
        </p:txBody>
      </p:sp>
    </p:spTree>
    <p:extLst>
      <p:ext uri="{BB962C8B-B14F-4D97-AF65-F5344CB8AC3E}">
        <p14:creationId xmlns:p14="http://schemas.microsoft.com/office/powerpoint/2010/main" val="2131249304"/>
      </p:ext>
    </p:extLst>
  </p:cSld>
  <p:clrMap bg1="lt1" tx1="dk1" bg2="lt2" tx2="dk2" accent1="accent1" accent2="accent2" accent3="accent3" accent4="accent4" accent5="accent5" accent6="accent6" hlink="hlink" folHlink="folHlink"/>
  <p:sldLayoutIdLst>
    <p:sldLayoutId id="2147483711" r:id="rId1"/>
    <p:sldLayoutId id="2147483712" r:id="rId2"/>
    <p:sldLayoutId id="2147483713" r:id="rId3"/>
    <p:sldLayoutId id="2147483714" r:id="rId4"/>
    <p:sldLayoutId id="2147483715" r:id="rId5"/>
    <p:sldLayoutId id="2147483716" r:id="rId6"/>
    <p:sldLayoutId id="2147483717" r:id="rId7"/>
    <p:sldLayoutId id="2147483718" r:id="rId8"/>
    <p:sldLayoutId id="2147483719" r:id="rId9"/>
    <p:sldLayoutId id="2147483720" r:id="rId10"/>
    <p:sldLayoutId id="2147483721" r:id="rId11"/>
  </p:sldLayoutIdLst>
  <p:transition spd="med"/>
  <p:hf hdr="0" ftr="0" dt="0"/>
  <p:txStyles>
    <p:title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Arial" charset="0"/>
          <a:ea typeface="ＭＳ Ｐゴシック" charset="-128"/>
        </a:defRPr>
      </a:lvl2pPr>
      <a:lvl3pPr algn="ctr" rtl="0" eaLnBrk="0" fontAlgn="base" hangingPunct="0">
        <a:spcBef>
          <a:spcPct val="0"/>
        </a:spcBef>
        <a:spcAft>
          <a:spcPct val="0"/>
        </a:spcAft>
        <a:defRPr kumimoji="1" sz="4400">
          <a:solidFill>
            <a:schemeClr val="tx2"/>
          </a:solidFill>
          <a:latin typeface="Arial" charset="0"/>
          <a:ea typeface="ＭＳ Ｐゴシック" charset="-128"/>
        </a:defRPr>
      </a:lvl3pPr>
      <a:lvl4pPr algn="ctr" rtl="0" eaLnBrk="0" fontAlgn="base" hangingPunct="0">
        <a:spcBef>
          <a:spcPct val="0"/>
        </a:spcBef>
        <a:spcAft>
          <a:spcPct val="0"/>
        </a:spcAft>
        <a:defRPr kumimoji="1" sz="4400">
          <a:solidFill>
            <a:schemeClr val="tx2"/>
          </a:solidFill>
          <a:latin typeface="Arial" charset="0"/>
          <a:ea typeface="ＭＳ Ｐゴシック" charset="-128"/>
        </a:defRPr>
      </a:lvl4pPr>
      <a:lvl5pPr algn="ctr" rtl="0" eaLnBrk="0" fontAlgn="base" hangingPunct="0">
        <a:spcBef>
          <a:spcPct val="0"/>
        </a:spcBef>
        <a:spcAft>
          <a:spcPct val="0"/>
        </a:spcAft>
        <a:defRPr kumimoji="1" sz="4400">
          <a:solidFill>
            <a:schemeClr val="tx2"/>
          </a:solidFill>
          <a:latin typeface="Arial" charset="0"/>
          <a:ea typeface="ＭＳ Ｐゴシック" charset="-128"/>
        </a:defRPr>
      </a:lvl5pPr>
      <a:lvl6pPr marL="457200" algn="ctr" rtl="0" fontAlgn="base">
        <a:spcBef>
          <a:spcPct val="0"/>
        </a:spcBef>
        <a:spcAft>
          <a:spcPct val="0"/>
        </a:spcAft>
        <a:defRPr kumimoji="1" sz="4400">
          <a:solidFill>
            <a:schemeClr val="tx2"/>
          </a:solidFill>
          <a:latin typeface="Arial" charset="0"/>
          <a:ea typeface="ＭＳ Ｐゴシック" charset="-128"/>
        </a:defRPr>
      </a:lvl6pPr>
      <a:lvl7pPr marL="914400" algn="ctr" rtl="0" fontAlgn="base">
        <a:spcBef>
          <a:spcPct val="0"/>
        </a:spcBef>
        <a:spcAft>
          <a:spcPct val="0"/>
        </a:spcAft>
        <a:defRPr kumimoji="1" sz="4400">
          <a:solidFill>
            <a:schemeClr val="tx2"/>
          </a:solidFill>
          <a:latin typeface="Arial" charset="0"/>
          <a:ea typeface="ＭＳ Ｐゴシック" charset="-128"/>
        </a:defRPr>
      </a:lvl7pPr>
      <a:lvl8pPr marL="1371600" algn="ctr" rtl="0" fontAlgn="base">
        <a:spcBef>
          <a:spcPct val="0"/>
        </a:spcBef>
        <a:spcAft>
          <a:spcPct val="0"/>
        </a:spcAft>
        <a:defRPr kumimoji="1" sz="4400">
          <a:solidFill>
            <a:schemeClr val="tx2"/>
          </a:solidFill>
          <a:latin typeface="Arial" charset="0"/>
          <a:ea typeface="ＭＳ Ｐゴシック" charset="-128"/>
        </a:defRPr>
      </a:lvl8pPr>
      <a:lvl9pPr marL="1828800" algn="ctr" rtl="0" fontAlgn="base">
        <a:spcBef>
          <a:spcPct val="0"/>
        </a:spcBef>
        <a:spcAft>
          <a:spcPct val="0"/>
        </a:spcAft>
        <a:defRPr kumimoji="1" sz="4400">
          <a:solidFill>
            <a:schemeClr val="tx2"/>
          </a:solidFill>
          <a:latin typeface="Arial" charset="0"/>
          <a:ea typeface="ＭＳ Ｐゴシック" charset="-128"/>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a:t>マスタ タイトルの書式設定</a:t>
            </a:r>
          </a:p>
        </p:txBody>
      </p:sp>
      <p:sp>
        <p:nvSpPr>
          <p:cNvPr id="1027" name="Rectangle 3"/>
          <p:cNvSpPr>
            <a:spLocks noGrp="1" noChangeArrowheads="1"/>
          </p:cNvSpPr>
          <p:nvPr>
            <p:ph type="body" idx="1"/>
          </p:nvPr>
        </p:nvSpPr>
        <p:spPr bwMode="auto">
          <a:xfrm>
            <a:off x="457200" y="1600206"/>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ea typeface="+mn-ea"/>
              </a:defRPr>
            </a:lvl1pPr>
          </a:lstStyle>
          <a:p>
            <a:pPr>
              <a:defRPr/>
            </a:pPr>
            <a:endParaRPr lang="en-US" altLang="ja-JP">
              <a:solidFill>
                <a:srgbClr val="000000"/>
              </a:solidFill>
            </a:endParaRPr>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ea typeface="+mn-ea"/>
              </a:defRPr>
            </a:lvl1pPr>
          </a:lstStyle>
          <a:p>
            <a:pPr>
              <a:defRPr/>
            </a:pPr>
            <a:endParaRPr lang="en-US" altLang="ja-JP">
              <a:solidFill>
                <a:srgbClr val="000000"/>
              </a:solidFill>
            </a:endParaRPr>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ea typeface="+mn-ea"/>
              </a:defRPr>
            </a:lvl1pPr>
          </a:lstStyle>
          <a:p>
            <a:pPr>
              <a:defRPr/>
            </a:pPr>
            <a:fld id="{C993D762-CD5B-413A-A315-DE9E2B4EBB0A}"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2822690347"/>
      </p:ext>
    </p:extLst>
  </p:cSld>
  <p:clrMap bg1="lt1" tx1="dk1" bg2="lt2" tx2="dk2" accent1="accent1" accent2="accent2" accent3="accent3" accent4="accent4" accent5="accent5" accent6="accent6" hlink="hlink" folHlink="folHlink"/>
  <p:sldLayoutIdLst>
    <p:sldLayoutId id="2147483735" r:id="rId1"/>
    <p:sldLayoutId id="2147483736" r:id="rId2"/>
    <p:sldLayoutId id="2147483737" r:id="rId3"/>
    <p:sldLayoutId id="2147483738" r:id="rId4"/>
    <p:sldLayoutId id="2147483739" r:id="rId5"/>
    <p:sldLayoutId id="2147483740" r:id="rId6"/>
    <p:sldLayoutId id="2147483741" r:id="rId7"/>
    <p:sldLayoutId id="2147483742" r:id="rId8"/>
    <p:sldLayoutId id="2147483743" r:id="rId9"/>
    <p:sldLayoutId id="2147483744" r:id="rId10"/>
    <p:sldLayoutId id="2147483745" r:id="rId11"/>
  </p:sldLayoutIdLst>
  <p:hf hdr="0" ftr="0" dt="0"/>
  <p:txStyles>
    <p:title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Arial"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Arial"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Arial"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Arial" charset="0"/>
          <a:ea typeface="ＭＳ Ｐゴシック" pitchFamily="50" charset="-128"/>
        </a:defRPr>
      </a:lvl5pPr>
      <a:lvl6pPr marL="457200" algn="ctr" rtl="0" fontAlgn="base">
        <a:spcBef>
          <a:spcPct val="0"/>
        </a:spcBef>
        <a:spcAft>
          <a:spcPct val="0"/>
        </a:spcAft>
        <a:defRPr kumimoji="1" sz="4400">
          <a:solidFill>
            <a:schemeClr val="tx2"/>
          </a:solidFill>
          <a:latin typeface="Arial" charset="0"/>
          <a:ea typeface="ＭＳ Ｐゴシック" pitchFamily="50" charset="-128"/>
        </a:defRPr>
      </a:lvl6pPr>
      <a:lvl7pPr marL="914400" algn="ctr" rtl="0" fontAlgn="base">
        <a:spcBef>
          <a:spcPct val="0"/>
        </a:spcBef>
        <a:spcAft>
          <a:spcPct val="0"/>
        </a:spcAft>
        <a:defRPr kumimoji="1" sz="4400">
          <a:solidFill>
            <a:schemeClr val="tx2"/>
          </a:solidFill>
          <a:latin typeface="Arial" charset="0"/>
          <a:ea typeface="ＭＳ Ｐゴシック" pitchFamily="50" charset="-128"/>
        </a:defRPr>
      </a:lvl7pPr>
      <a:lvl8pPr marL="1371600" algn="ctr" rtl="0" fontAlgn="base">
        <a:spcBef>
          <a:spcPct val="0"/>
        </a:spcBef>
        <a:spcAft>
          <a:spcPct val="0"/>
        </a:spcAft>
        <a:defRPr kumimoji="1" sz="4400">
          <a:solidFill>
            <a:schemeClr val="tx2"/>
          </a:solidFill>
          <a:latin typeface="Arial" charset="0"/>
          <a:ea typeface="ＭＳ Ｐゴシック" pitchFamily="50" charset="-128"/>
        </a:defRPr>
      </a:lvl8pPr>
      <a:lvl9pPr marL="1828800" algn="ctr" rtl="0" fontAlgn="base">
        <a:spcBef>
          <a:spcPct val="0"/>
        </a:spcBef>
        <a:spcAft>
          <a:spcPct val="0"/>
        </a:spcAft>
        <a:defRPr kumimoji="1" sz="4400">
          <a:solidFill>
            <a:schemeClr val="tx2"/>
          </a:solidFill>
          <a:latin typeface="Arial" charset="0"/>
          <a:ea typeface="ＭＳ Ｐゴシック" pitchFamily="50" charset="-128"/>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タイトル プレースホルダ 1">
            <a:extLst>
              <a:ext uri="{FF2B5EF4-FFF2-40B4-BE49-F238E27FC236}">
                <a16:creationId xmlns:a16="http://schemas.microsoft.com/office/drawing/2014/main" id="{CD93FF57-61A9-4410-8C09-D761B2D6DF39}"/>
              </a:ext>
            </a:extLst>
          </p:cNvPr>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a:t>マスタ タイトルの書式設定</a:t>
            </a:r>
          </a:p>
        </p:txBody>
      </p:sp>
      <p:sp>
        <p:nvSpPr>
          <p:cNvPr id="1027" name="テキスト プレースホルダ 2">
            <a:extLst>
              <a:ext uri="{FF2B5EF4-FFF2-40B4-BE49-F238E27FC236}">
                <a16:creationId xmlns:a16="http://schemas.microsoft.com/office/drawing/2014/main" id="{91AF4B86-6A92-4A6F-B102-57B43FE9F1CD}"/>
              </a:ext>
            </a:extLst>
          </p:cNvPr>
          <p:cNvSpPr>
            <a:spLocks noGrp="1"/>
          </p:cNvSpPr>
          <p:nvPr>
            <p:ph type="body" idx="1"/>
          </p:nvPr>
        </p:nvSpPr>
        <p:spPr bwMode="auto">
          <a:xfrm>
            <a:off x="457200" y="1600206"/>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a:extLst>
              <a:ext uri="{FF2B5EF4-FFF2-40B4-BE49-F238E27FC236}">
                <a16:creationId xmlns:a16="http://schemas.microsoft.com/office/drawing/2014/main" id="{A2793024-50F7-4C51-9900-DECF5C23ABCA}"/>
              </a:ext>
            </a:extLst>
          </p:cNvPr>
          <p:cNvSpPr>
            <a:spLocks noGrp="1"/>
          </p:cNvSpPr>
          <p:nvPr>
            <p:ph type="dt" sz="half" idx="2"/>
          </p:nvPr>
        </p:nvSpPr>
        <p:spPr>
          <a:xfrm>
            <a:off x="457200" y="6356391"/>
            <a:ext cx="2133600" cy="365125"/>
          </a:xfrm>
          <a:prstGeom prst="rect">
            <a:avLst/>
          </a:prstGeom>
        </p:spPr>
        <p:txBody>
          <a:bodyPr vert="horz" lIns="91440" tIns="45720" rIns="91440" bIns="45720" rtlCol="0" anchor="ctr"/>
          <a:lstStyle>
            <a:lvl1pPr algn="l" fontAlgn="auto">
              <a:spcBef>
                <a:spcPts val="0"/>
              </a:spcBef>
              <a:spcAft>
                <a:spcPts val="0"/>
              </a:spcAft>
              <a:defRPr sz="1108">
                <a:solidFill>
                  <a:schemeClr val="tx1">
                    <a:tint val="75000"/>
                  </a:schemeClr>
                </a:solidFill>
                <a:latin typeface="+mn-lt"/>
                <a:ea typeface="+mn-ea"/>
              </a:defRPr>
            </a:lvl1pPr>
          </a:lstStyle>
          <a:p>
            <a:pPr>
              <a:defRPr/>
            </a:pPr>
            <a:endParaRPr lang="ja-JP" altLang="en-US"/>
          </a:p>
        </p:txBody>
      </p:sp>
      <p:sp>
        <p:nvSpPr>
          <p:cNvPr id="5" name="フッター プレースホルダ 4">
            <a:extLst>
              <a:ext uri="{FF2B5EF4-FFF2-40B4-BE49-F238E27FC236}">
                <a16:creationId xmlns:a16="http://schemas.microsoft.com/office/drawing/2014/main" id="{4088AA62-9CB1-4E33-B83A-4D8DDFADC0BE}"/>
              </a:ext>
            </a:extLst>
          </p:cNvPr>
          <p:cNvSpPr>
            <a:spLocks noGrp="1"/>
          </p:cNvSpPr>
          <p:nvPr>
            <p:ph type="ftr" sz="quarter" idx="3"/>
          </p:nvPr>
        </p:nvSpPr>
        <p:spPr>
          <a:xfrm>
            <a:off x="3124200" y="6356391"/>
            <a:ext cx="2895600" cy="365125"/>
          </a:xfrm>
          <a:prstGeom prst="rect">
            <a:avLst/>
          </a:prstGeom>
        </p:spPr>
        <p:txBody>
          <a:bodyPr vert="horz" lIns="91440" tIns="45720" rIns="91440" bIns="45720" rtlCol="0" anchor="ctr"/>
          <a:lstStyle>
            <a:lvl1pPr algn="ctr" fontAlgn="auto">
              <a:spcBef>
                <a:spcPts val="0"/>
              </a:spcBef>
              <a:spcAft>
                <a:spcPts val="0"/>
              </a:spcAft>
              <a:defRPr sz="1108">
                <a:solidFill>
                  <a:schemeClr val="tx1">
                    <a:tint val="75000"/>
                  </a:schemeClr>
                </a:solidFill>
                <a:latin typeface="+mn-lt"/>
                <a:ea typeface="+mn-ea"/>
              </a:defRPr>
            </a:lvl1pPr>
          </a:lstStyle>
          <a:p>
            <a:pPr>
              <a:defRPr/>
            </a:pPr>
            <a:endParaRPr lang="ja-JP" altLang="en-US"/>
          </a:p>
        </p:txBody>
      </p:sp>
      <p:sp>
        <p:nvSpPr>
          <p:cNvPr id="6" name="スライド番号プレースホルダ 5">
            <a:extLst>
              <a:ext uri="{FF2B5EF4-FFF2-40B4-BE49-F238E27FC236}">
                <a16:creationId xmlns:a16="http://schemas.microsoft.com/office/drawing/2014/main" id="{61ECECF6-FE94-4350-A6A0-ECEE2CFD65AF}"/>
              </a:ext>
            </a:extLst>
          </p:cNvPr>
          <p:cNvSpPr>
            <a:spLocks noGrp="1"/>
          </p:cNvSpPr>
          <p:nvPr>
            <p:ph type="sldNum" sz="quarter" idx="4"/>
          </p:nvPr>
        </p:nvSpPr>
        <p:spPr>
          <a:xfrm>
            <a:off x="6553200" y="6356391"/>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108">
                <a:solidFill>
                  <a:srgbClr val="898989"/>
                </a:solidFill>
                <a:latin typeface="Calibri" panose="020F0502020204030204" pitchFamily="34" charset="0"/>
              </a:defRPr>
            </a:lvl1pPr>
          </a:lstStyle>
          <a:p>
            <a:fld id="{65293459-D074-4195-8DBF-2E89FB6E47CC}" type="slidenum">
              <a:rPr lang="ja-JP" altLang="en-US"/>
              <a:pPr/>
              <a:t>‹#›</a:t>
            </a:fld>
            <a:endParaRPr lang="ja-JP" altLang="en-US"/>
          </a:p>
        </p:txBody>
      </p:sp>
    </p:spTree>
    <p:extLst>
      <p:ext uri="{BB962C8B-B14F-4D97-AF65-F5344CB8AC3E}">
        <p14:creationId xmlns:p14="http://schemas.microsoft.com/office/powerpoint/2010/main" val="4181790463"/>
      </p:ext>
    </p:extLst>
  </p:cSld>
  <p:clrMap bg1="lt1" tx1="dk1" bg2="lt2" tx2="dk2" accent1="accent1" accent2="accent2" accent3="accent3" accent4="accent4" accent5="accent5" accent6="accent6" hlink="hlink" folHlink="folHlink"/>
  <p:sldLayoutIdLst>
    <p:sldLayoutId id="2147483747" r:id="rId1"/>
    <p:sldLayoutId id="2147483748" r:id="rId2"/>
    <p:sldLayoutId id="2147483749" r:id="rId3"/>
    <p:sldLayoutId id="2147483750" r:id="rId4"/>
    <p:sldLayoutId id="2147483751" r:id="rId5"/>
    <p:sldLayoutId id="2147483752" r:id="rId6"/>
    <p:sldLayoutId id="2147483753" r:id="rId7"/>
    <p:sldLayoutId id="2147483754" r:id="rId8"/>
    <p:sldLayoutId id="2147483755" r:id="rId9"/>
    <p:sldLayoutId id="2147483756" r:id="rId10"/>
    <p:sldLayoutId id="2147483757" r:id="rId11"/>
  </p:sldLayoutIdLst>
  <p:hf hdr="0" ftr="0" dt="0"/>
  <p:txStyles>
    <p:titleStyle>
      <a:lvl1pPr algn="ctr" rtl="0" eaLnBrk="0" fontAlgn="base" hangingPunct="0">
        <a:spcBef>
          <a:spcPct val="0"/>
        </a:spcBef>
        <a:spcAft>
          <a:spcPct val="0"/>
        </a:spcAft>
        <a:defRPr kumimoji="1" sz="4062" kern="1200">
          <a:solidFill>
            <a:schemeClr val="tx1"/>
          </a:solidFill>
          <a:latin typeface="+mj-lt"/>
          <a:ea typeface="+mj-ea"/>
          <a:cs typeface="+mj-cs"/>
        </a:defRPr>
      </a:lvl1pPr>
      <a:lvl2pPr algn="ctr" rtl="0" eaLnBrk="0" fontAlgn="base" hangingPunct="0">
        <a:spcBef>
          <a:spcPct val="0"/>
        </a:spcBef>
        <a:spcAft>
          <a:spcPct val="0"/>
        </a:spcAft>
        <a:defRPr kumimoji="1" sz="4062">
          <a:solidFill>
            <a:schemeClr val="tx1"/>
          </a:solidFill>
          <a:latin typeface="Calibri" pitchFamily="34" charset="0"/>
          <a:ea typeface="ＭＳ Ｐゴシック" pitchFamily="50" charset="-128"/>
        </a:defRPr>
      </a:lvl2pPr>
      <a:lvl3pPr algn="ctr" rtl="0" eaLnBrk="0" fontAlgn="base" hangingPunct="0">
        <a:spcBef>
          <a:spcPct val="0"/>
        </a:spcBef>
        <a:spcAft>
          <a:spcPct val="0"/>
        </a:spcAft>
        <a:defRPr kumimoji="1" sz="4062">
          <a:solidFill>
            <a:schemeClr val="tx1"/>
          </a:solidFill>
          <a:latin typeface="Calibri" pitchFamily="34" charset="0"/>
          <a:ea typeface="ＭＳ Ｐゴシック" pitchFamily="50" charset="-128"/>
        </a:defRPr>
      </a:lvl3pPr>
      <a:lvl4pPr algn="ctr" rtl="0" eaLnBrk="0" fontAlgn="base" hangingPunct="0">
        <a:spcBef>
          <a:spcPct val="0"/>
        </a:spcBef>
        <a:spcAft>
          <a:spcPct val="0"/>
        </a:spcAft>
        <a:defRPr kumimoji="1" sz="4062">
          <a:solidFill>
            <a:schemeClr val="tx1"/>
          </a:solidFill>
          <a:latin typeface="Calibri" pitchFamily="34" charset="0"/>
          <a:ea typeface="ＭＳ Ｐゴシック" pitchFamily="50" charset="-128"/>
        </a:defRPr>
      </a:lvl4pPr>
      <a:lvl5pPr algn="ctr" rtl="0" eaLnBrk="0" fontAlgn="base" hangingPunct="0">
        <a:spcBef>
          <a:spcPct val="0"/>
        </a:spcBef>
        <a:spcAft>
          <a:spcPct val="0"/>
        </a:spcAft>
        <a:defRPr kumimoji="1" sz="4062">
          <a:solidFill>
            <a:schemeClr val="tx1"/>
          </a:solidFill>
          <a:latin typeface="Calibri" pitchFamily="34" charset="0"/>
          <a:ea typeface="ＭＳ Ｐゴシック" pitchFamily="50" charset="-128"/>
        </a:defRPr>
      </a:lvl5pPr>
      <a:lvl6pPr marL="422041" algn="ctr" rtl="0" fontAlgn="base">
        <a:spcBef>
          <a:spcPct val="0"/>
        </a:spcBef>
        <a:spcAft>
          <a:spcPct val="0"/>
        </a:spcAft>
        <a:defRPr kumimoji="1" sz="4062">
          <a:solidFill>
            <a:schemeClr val="tx1"/>
          </a:solidFill>
          <a:latin typeface="Calibri" pitchFamily="34" charset="0"/>
          <a:ea typeface="ＭＳ Ｐゴシック" pitchFamily="50" charset="-128"/>
        </a:defRPr>
      </a:lvl6pPr>
      <a:lvl7pPr marL="844083" algn="ctr" rtl="0" fontAlgn="base">
        <a:spcBef>
          <a:spcPct val="0"/>
        </a:spcBef>
        <a:spcAft>
          <a:spcPct val="0"/>
        </a:spcAft>
        <a:defRPr kumimoji="1" sz="4062">
          <a:solidFill>
            <a:schemeClr val="tx1"/>
          </a:solidFill>
          <a:latin typeface="Calibri" pitchFamily="34" charset="0"/>
          <a:ea typeface="ＭＳ Ｐゴシック" pitchFamily="50" charset="-128"/>
        </a:defRPr>
      </a:lvl7pPr>
      <a:lvl8pPr marL="1266124" algn="ctr" rtl="0" fontAlgn="base">
        <a:spcBef>
          <a:spcPct val="0"/>
        </a:spcBef>
        <a:spcAft>
          <a:spcPct val="0"/>
        </a:spcAft>
        <a:defRPr kumimoji="1" sz="4062">
          <a:solidFill>
            <a:schemeClr val="tx1"/>
          </a:solidFill>
          <a:latin typeface="Calibri" pitchFamily="34" charset="0"/>
          <a:ea typeface="ＭＳ Ｐゴシック" pitchFamily="50" charset="-128"/>
        </a:defRPr>
      </a:lvl8pPr>
      <a:lvl9pPr marL="1688165" algn="ctr" rtl="0" fontAlgn="base">
        <a:spcBef>
          <a:spcPct val="0"/>
        </a:spcBef>
        <a:spcAft>
          <a:spcPct val="0"/>
        </a:spcAft>
        <a:defRPr kumimoji="1" sz="4062">
          <a:solidFill>
            <a:schemeClr val="tx1"/>
          </a:solidFill>
          <a:latin typeface="Calibri" pitchFamily="34" charset="0"/>
          <a:ea typeface="ＭＳ Ｐゴシック" pitchFamily="50" charset="-128"/>
        </a:defRPr>
      </a:lvl9pPr>
    </p:titleStyle>
    <p:bodyStyle>
      <a:lvl1pPr marL="316531" indent="-316531" algn="l" rtl="0" eaLnBrk="0" fontAlgn="base" hangingPunct="0">
        <a:spcBef>
          <a:spcPct val="20000"/>
        </a:spcBef>
        <a:spcAft>
          <a:spcPct val="0"/>
        </a:spcAft>
        <a:buFont typeface="Arial" panose="020B0604020202020204" pitchFamily="34" charset="0"/>
        <a:buChar char="•"/>
        <a:defRPr kumimoji="1" sz="2954" kern="1200">
          <a:solidFill>
            <a:schemeClr val="tx1"/>
          </a:solidFill>
          <a:latin typeface="+mn-lt"/>
          <a:ea typeface="+mn-ea"/>
          <a:cs typeface="+mn-cs"/>
        </a:defRPr>
      </a:lvl1pPr>
      <a:lvl2pPr marL="685817" indent="-263776" algn="l" rtl="0" eaLnBrk="0" fontAlgn="base" hangingPunct="0">
        <a:spcBef>
          <a:spcPct val="20000"/>
        </a:spcBef>
        <a:spcAft>
          <a:spcPct val="0"/>
        </a:spcAft>
        <a:buFont typeface="Arial" panose="020B0604020202020204" pitchFamily="34" charset="0"/>
        <a:buChar char="–"/>
        <a:defRPr kumimoji="1" sz="2585" kern="1200">
          <a:solidFill>
            <a:schemeClr val="tx1"/>
          </a:solidFill>
          <a:latin typeface="+mn-lt"/>
          <a:ea typeface="+mn-ea"/>
          <a:cs typeface="+mn-cs"/>
        </a:defRPr>
      </a:lvl2pPr>
      <a:lvl3pPr marL="1055103" indent="-211021" algn="l" rtl="0" eaLnBrk="0" fontAlgn="base" hangingPunct="0">
        <a:spcBef>
          <a:spcPct val="20000"/>
        </a:spcBef>
        <a:spcAft>
          <a:spcPct val="0"/>
        </a:spcAft>
        <a:buFont typeface="Arial" panose="020B0604020202020204" pitchFamily="34" charset="0"/>
        <a:buChar char="•"/>
        <a:defRPr kumimoji="1" sz="2215" kern="1200">
          <a:solidFill>
            <a:schemeClr val="tx1"/>
          </a:solidFill>
          <a:latin typeface="+mn-lt"/>
          <a:ea typeface="+mn-ea"/>
          <a:cs typeface="+mn-cs"/>
        </a:defRPr>
      </a:lvl3pPr>
      <a:lvl4pPr marL="1477145" indent="-211021" algn="l" rtl="0" eaLnBrk="0" fontAlgn="base" hangingPunct="0">
        <a:spcBef>
          <a:spcPct val="20000"/>
        </a:spcBef>
        <a:spcAft>
          <a:spcPct val="0"/>
        </a:spcAft>
        <a:buFont typeface="Arial" panose="020B0604020202020204" pitchFamily="34" charset="0"/>
        <a:buChar char="–"/>
        <a:defRPr kumimoji="1" sz="1846" kern="1200">
          <a:solidFill>
            <a:schemeClr val="tx1"/>
          </a:solidFill>
          <a:latin typeface="+mn-lt"/>
          <a:ea typeface="+mn-ea"/>
          <a:cs typeface="+mn-cs"/>
        </a:defRPr>
      </a:lvl4pPr>
      <a:lvl5pPr marL="1899186" indent="-211021" algn="l" rtl="0" eaLnBrk="0" fontAlgn="base" hangingPunct="0">
        <a:spcBef>
          <a:spcPct val="20000"/>
        </a:spcBef>
        <a:spcAft>
          <a:spcPct val="0"/>
        </a:spcAft>
        <a:buFont typeface="Arial" panose="020B0604020202020204" pitchFamily="34" charset="0"/>
        <a:buChar char="»"/>
        <a:defRPr kumimoji="1" sz="1846" kern="1200">
          <a:solidFill>
            <a:schemeClr val="tx1"/>
          </a:solidFill>
          <a:latin typeface="+mn-lt"/>
          <a:ea typeface="+mn-ea"/>
          <a:cs typeface="+mn-cs"/>
        </a:defRPr>
      </a:lvl5pPr>
      <a:lvl6pPr marL="2321227" indent="-211021" algn="l" defTabSz="844083" rtl="0" eaLnBrk="1" latinLnBrk="0" hangingPunct="1">
        <a:spcBef>
          <a:spcPct val="20000"/>
        </a:spcBef>
        <a:buFont typeface="Arial" pitchFamily="34" charset="0"/>
        <a:buChar char="•"/>
        <a:defRPr kumimoji="1" sz="1846" kern="1200">
          <a:solidFill>
            <a:schemeClr val="tx1"/>
          </a:solidFill>
          <a:latin typeface="+mn-lt"/>
          <a:ea typeface="+mn-ea"/>
          <a:cs typeface="+mn-cs"/>
        </a:defRPr>
      </a:lvl6pPr>
      <a:lvl7pPr marL="2743269" indent="-211021" algn="l" defTabSz="844083" rtl="0" eaLnBrk="1" latinLnBrk="0" hangingPunct="1">
        <a:spcBef>
          <a:spcPct val="20000"/>
        </a:spcBef>
        <a:buFont typeface="Arial" pitchFamily="34" charset="0"/>
        <a:buChar char="•"/>
        <a:defRPr kumimoji="1" sz="1846" kern="1200">
          <a:solidFill>
            <a:schemeClr val="tx1"/>
          </a:solidFill>
          <a:latin typeface="+mn-lt"/>
          <a:ea typeface="+mn-ea"/>
          <a:cs typeface="+mn-cs"/>
        </a:defRPr>
      </a:lvl7pPr>
      <a:lvl8pPr marL="3165310" indent="-211021" algn="l" defTabSz="844083" rtl="0" eaLnBrk="1" latinLnBrk="0" hangingPunct="1">
        <a:spcBef>
          <a:spcPct val="20000"/>
        </a:spcBef>
        <a:buFont typeface="Arial" pitchFamily="34" charset="0"/>
        <a:buChar char="•"/>
        <a:defRPr kumimoji="1" sz="1846" kern="1200">
          <a:solidFill>
            <a:schemeClr val="tx1"/>
          </a:solidFill>
          <a:latin typeface="+mn-lt"/>
          <a:ea typeface="+mn-ea"/>
          <a:cs typeface="+mn-cs"/>
        </a:defRPr>
      </a:lvl8pPr>
      <a:lvl9pPr marL="3587351" indent="-211021" algn="l" defTabSz="844083" rtl="0" eaLnBrk="1" latinLnBrk="0" hangingPunct="1">
        <a:spcBef>
          <a:spcPct val="20000"/>
        </a:spcBef>
        <a:buFont typeface="Arial" pitchFamily="34" charset="0"/>
        <a:buChar char="•"/>
        <a:defRPr kumimoji="1" sz="1846" kern="1200">
          <a:solidFill>
            <a:schemeClr val="tx1"/>
          </a:solidFill>
          <a:latin typeface="+mn-lt"/>
          <a:ea typeface="+mn-ea"/>
          <a:cs typeface="+mn-cs"/>
        </a:defRPr>
      </a:lvl9pPr>
    </p:bodyStyle>
    <p:otherStyle>
      <a:defPPr>
        <a:defRPr lang="ja-JP"/>
      </a:defPPr>
      <a:lvl1pPr marL="0" algn="l" defTabSz="844083" rtl="0" eaLnBrk="1" latinLnBrk="0" hangingPunct="1">
        <a:defRPr kumimoji="1" sz="1662" kern="1200">
          <a:solidFill>
            <a:schemeClr val="tx1"/>
          </a:solidFill>
          <a:latin typeface="+mn-lt"/>
          <a:ea typeface="+mn-ea"/>
          <a:cs typeface="+mn-cs"/>
        </a:defRPr>
      </a:lvl1pPr>
      <a:lvl2pPr marL="422041" algn="l" defTabSz="844083" rtl="0" eaLnBrk="1" latinLnBrk="0" hangingPunct="1">
        <a:defRPr kumimoji="1" sz="1662" kern="1200">
          <a:solidFill>
            <a:schemeClr val="tx1"/>
          </a:solidFill>
          <a:latin typeface="+mn-lt"/>
          <a:ea typeface="+mn-ea"/>
          <a:cs typeface="+mn-cs"/>
        </a:defRPr>
      </a:lvl2pPr>
      <a:lvl3pPr marL="844083" algn="l" defTabSz="844083" rtl="0" eaLnBrk="1" latinLnBrk="0" hangingPunct="1">
        <a:defRPr kumimoji="1" sz="1662" kern="1200">
          <a:solidFill>
            <a:schemeClr val="tx1"/>
          </a:solidFill>
          <a:latin typeface="+mn-lt"/>
          <a:ea typeface="+mn-ea"/>
          <a:cs typeface="+mn-cs"/>
        </a:defRPr>
      </a:lvl3pPr>
      <a:lvl4pPr marL="1266124" algn="l" defTabSz="844083" rtl="0" eaLnBrk="1" latinLnBrk="0" hangingPunct="1">
        <a:defRPr kumimoji="1" sz="1662" kern="1200">
          <a:solidFill>
            <a:schemeClr val="tx1"/>
          </a:solidFill>
          <a:latin typeface="+mn-lt"/>
          <a:ea typeface="+mn-ea"/>
          <a:cs typeface="+mn-cs"/>
        </a:defRPr>
      </a:lvl4pPr>
      <a:lvl5pPr marL="1688165" algn="l" defTabSz="844083" rtl="0" eaLnBrk="1" latinLnBrk="0" hangingPunct="1">
        <a:defRPr kumimoji="1" sz="1662" kern="1200">
          <a:solidFill>
            <a:schemeClr val="tx1"/>
          </a:solidFill>
          <a:latin typeface="+mn-lt"/>
          <a:ea typeface="+mn-ea"/>
          <a:cs typeface="+mn-cs"/>
        </a:defRPr>
      </a:lvl5pPr>
      <a:lvl6pPr marL="2110207" algn="l" defTabSz="844083" rtl="0" eaLnBrk="1" latinLnBrk="0" hangingPunct="1">
        <a:defRPr kumimoji="1" sz="1662" kern="1200">
          <a:solidFill>
            <a:schemeClr val="tx1"/>
          </a:solidFill>
          <a:latin typeface="+mn-lt"/>
          <a:ea typeface="+mn-ea"/>
          <a:cs typeface="+mn-cs"/>
        </a:defRPr>
      </a:lvl6pPr>
      <a:lvl7pPr marL="2532248" algn="l" defTabSz="844083" rtl="0" eaLnBrk="1" latinLnBrk="0" hangingPunct="1">
        <a:defRPr kumimoji="1" sz="1662" kern="1200">
          <a:solidFill>
            <a:schemeClr val="tx1"/>
          </a:solidFill>
          <a:latin typeface="+mn-lt"/>
          <a:ea typeface="+mn-ea"/>
          <a:cs typeface="+mn-cs"/>
        </a:defRPr>
      </a:lvl7pPr>
      <a:lvl8pPr marL="2954289" algn="l" defTabSz="844083" rtl="0" eaLnBrk="1" latinLnBrk="0" hangingPunct="1">
        <a:defRPr kumimoji="1" sz="1662" kern="1200">
          <a:solidFill>
            <a:schemeClr val="tx1"/>
          </a:solidFill>
          <a:latin typeface="+mn-lt"/>
          <a:ea typeface="+mn-ea"/>
          <a:cs typeface="+mn-cs"/>
        </a:defRPr>
      </a:lvl8pPr>
      <a:lvl9pPr marL="3376331" algn="l" defTabSz="844083" rtl="0" eaLnBrk="1" latinLnBrk="0" hangingPunct="1">
        <a:defRPr kumimoji="1" sz="1662" kern="1200">
          <a:solidFill>
            <a:schemeClr val="tx1"/>
          </a:solidFill>
          <a:latin typeface="+mn-lt"/>
          <a:ea typeface="+mn-ea"/>
          <a:cs typeface="+mn-cs"/>
        </a:defRPr>
      </a:lvl9pPr>
    </p:otherStyle>
  </p:txStyles>
</p:sldMaster>
</file>

<file path=ppt/slideMasters/slideMaster9.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a:t>マスタ タイトルの書式設定</a:t>
            </a:r>
          </a:p>
        </p:txBody>
      </p:sp>
      <p:sp>
        <p:nvSpPr>
          <p:cNvPr id="1027" name="Rectangle 3"/>
          <p:cNvSpPr>
            <a:spLocks noGrp="1" noChangeArrowheads="1"/>
          </p:cNvSpPr>
          <p:nvPr>
            <p:ph type="body" idx="1"/>
          </p:nvPr>
        </p:nvSpPr>
        <p:spPr bwMode="auto">
          <a:xfrm>
            <a:off x="457200" y="1600206"/>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193">
                <a:solidFill>
                  <a:srgbClr val="000000"/>
                </a:solidFill>
                <a:latin typeface="+mn-lt"/>
                <a:ea typeface="ＭＳ Ｐゴシック" charset="-128"/>
              </a:defRPr>
            </a:lvl1pPr>
          </a:lstStyle>
          <a:p>
            <a:pPr fontAlgn="base">
              <a:spcBef>
                <a:spcPct val="0"/>
              </a:spcBef>
              <a:spcAft>
                <a:spcPct val="0"/>
              </a:spcAft>
              <a:defRPr/>
            </a:pPr>
            <a:endParaRPr lang="en-US" altLang="ja-JP"/>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193">
                <a:solidFill>
                  <a:srgbClr val="000000"/>
                </a:solidFill>
                <a:latin typeface="+mn-lt"/>
                <a:ea typeface="ＭＳ Ｐゴシック" charset="-128"/>
              </a:defRPr>
            </a:lvl1pPr>
          </a:lstStyle>
          <a:p>
            <a:pPr fontAlgn="base">
              <a:spcBef>
                <a:spcPct val="0"/>
              </a:spcBef>
              <a:spcAft>
                <a:spcPct val="0"/>
              </a:spcAft>
              <a:defRPr/>
            </a:pPr>
            <a:endParaRPr lang="en-US" altLang="ja-JP"/>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193">
                <a:solidFill>
                  <a:srgbClr val="000000"/>
                </a:solidFill>
                <a:latin typeface="+mn-lt"/>
                <a:ea typeface="ＭＳ Ｐゴシック" charset="-128"/>
              </a:defRPr>
            </a:lvl1pPr>
          </a:lstStyle>
          <a:p>
            <a:pPr fontAlgn="base">
              <a:spcBef>
                <a:spcPct val="0"/>
              </a:spcBef>
              <a:spcAft>
                <a:spcPct val="0"/>
              </a:spcAft>
              <a:defRPr/>
            </a:pPr>
            <a:fld id="{731E8D4F-0ECE-485D-918A-59E2FC107E4D}" type="slidenum">
              <a:rPr lang="en-US" altLang="ja-JP"/>
              <a:pPr fontAlgn="base">
                <a:spcBef>
                  <a:spcPct val="0"/>
                </a:spcBef>
                <a:spcAft>
                  <a:spcPct val="0"/>
                </a:spcAft>
                <a:defRPr/>
              </a:pPr>
              <a:t>‹#›</a:t>
            </a:fld>
            <a:endParaRPr lang="en-US" altLang="ja-JP"/>
          </a:p>
        </p:txBody>
      </p:sp>
    </p:spTree>
    <p:extLst>
      <p:ext uri="{BB962C8B-B14F-4D97-AF65-F5344CB8AC3E}">
        <p14:creationId xmlns:p14="http://schemas.microsoft.com/office/powerpoint/2010/main" val="2760260748"/>
      </p:ext>
    </p:extLst>
  </p:cSld>
  <p:clrMap bg1="lt1" tx1="dk1" bg2="lt2" tx2="dk2" accent1="accent1" accent2="accent2" accent3="accent3" accent4="accent4" accent5="accent5" accent6="accent6" hlink="hlink" folHlink="folHlink"/>
  <p:sldLayoutIdLst>
    <p:sldLayoutId id="2147483759" r:id="rId1"/>
    <p:sldLayoutId id="2147483760" r:id="rId2"/>
    <p:sldLayoutId id="2147483761" r:id="rId3"/>
    <p:sldLayoutId id="2147483762" r:id="rId4"/>
    <p:sldLayoutId id="2147483763" r:id="rId5"/>
    <p:sldLayoutId id="2147483764" r:id="rId6"/>
    <p:sldLayoutId id="2147483765" r:id="rId7"/>
    <p:sldLayoutId id="2147483766" r:id="rId8"/>
    <p:sldLayoutId id="2147483767" r:id="rId9"/>
    <p:sldLayoutId id="2147483768" r:id="rId10"/>
    <p:sldLayoutId id="2147483769" r:id="rId11"/>
  </p:sldLayoutIdLst>
  <p:transition spd="med"/>
  <p:hf hdr="0" ftr="0" dt="0"/>
  <p:txStyles>
    <p:titleStyle>
      <a:lvl1pPr algn="ctr" rtl="0" eaLnBrk="0" fontAlgn="base" hangingPunct="0">
        <a:spcBef>
          <a:spcPct val="0"/>
        </a:spcBef>
        <a:spcAft>
          <a:spcPct val="0"/>
        </a:spcAft>
        <a:defRPr kumimoji="1" sz="3750">
          <a:solidFill>
            <a:schemeClr val="tx2"/>
          </a:solidFill>
          <a:latin typeface="+mj-lt"/>
          <a:ea typeface="+mj-ea"/>
          <a:cs typeface="+mj-cs"/>
        </a:defRPr>
      </a:lvl1pPr>
      <a:lvl2pPr algn="ctr" rtl="0" eaLnBrk="0" fontAlgn="base" hangingPunct="0">
        <a:spcBef>
          <a:spcPct val="0"/>
        </a:spcBef>
        <a:spcAft>
          <a:spcPct val="0"/>
        </a:spcAft>
        <a:defRPr kumimoji="1" sz="3750">
          <a:solidFill>
            <a:schemeClr val="tx2"/>
          </a:solidFill>
          <a:latin typeface="Arial" charset="0"/>
          <a:ea typeface="ＭＳ Ｐゴシック" charset="-128"/>
        </a:defRPr>
      </a:lvl2pPr>
      <a:lvl3pPr algn="ctr" rtl="0" eaLnBrk="0" fontAlgn="base" hangingPunct="0">
        <a:spcBef>
          <a:spcPct val="0"/>
        </a:spcBef>
        <a:spcAft>
          <a:spcPct val="0"/>
        </a:spcAft>
        <a:defRPr kumimoji="1" sz="3750">
          <a:solidFill>
            <a:schemeClr val="tx2"/>
          </a:solidFill>
          <a:latin typeface="Arial" charset="0"/>
          <a:ea typeface="ＭＳ Ｐゴシック" charset="-128"/>
        </a:defRPr>
      </a:lvl3pPr>
      <a:lvl4pPr algn="ctr" rtl="0" eaLnBrk="0" fontAlgn="base" hangingPunct="0">
        <a:spcBef>
          <a:spcPct val="0"/>
        </a:spcBef>
        <a:spcAft>
          <a:spcPct val="0"/>
        </a:spcAft>
        <a:defRPr kumimoji="1" sz="3750">
          <a:solidFill>
            <a:schemeClr val="tx2"/>
          </a:solidFill>
          <a:latin typeface="Arial" charset="0"/>
          <a:ea typeface="ＭＳ Ｐゴシック" charset="-128"/>
        </a:defRPr>
      </a:lvl4pPr>
      <a:lvl5pPr algn="ctr" rtl="0" eaLnBrk="0" fontAlgn="base" hangingPunct="0">
        <a:spcBef>
          <a:spcPct val="0"/>
        </a:spcBef>
        <a:spcAft>
          <a:spcPct val="0"/>
        </a:spcAft>
        <a:defRPr kumimoji="1" sz="3750">
          <a:solidFill>
            <a:schemeClr val="tx2"/>
          </a:solidFill>
          <a:latin typeface="Arial" charset="0"/>
          <a:ea typeface="ＭＳ Ｐゴシック" charset="-128"/>
        </a:defRPr>
      </a:lvl5pPr>
      <a:lvl6pPr marL="389586" algn="ctr" rtl="0" fontAlgn="base">
        <a:spcBef>
          <a:spcPct val="0"/>
        </a:spcBef>
        <a:spcAft>
          <a:spcPct val="0"/>
        </a:spcAft>
        <a:defRPr kumimoji="1" sz="3750">
          <a:solidFill>
            <a:schemeClr val="tx2"/>
          </a:solidFill>
          <a:latin typeface="Arial" charset="0"/>
          <a:ea typeface="ＭＳ Ｐゴシック" charset="-128"/>
        </a:defRPr>
      </a:lvl6pPr>
      <a:lvl7pPr marL="779173" algn="ctr" rtl="0" fontAlgn="base">
        <a:spcBef>
          <a:spcPct val="0"/>
        </a:spcBef>
        <a:spcAft>
          <a:spcPct val="0"/>
        </a:spcAft>
        <a:defRPr kumimoji="1" sz="3750">
          <a:solidFill>
            <a:schemeClr val="tx2"/>
          </a:solidFill>
          <a:latin typeface="Arial" charset="0"/>
          <a:ea typeface="ＭＳ Ｐゴシック" charset="-128"/>
        </a:defRPr>
      </a:lvl7pPr>
      <a:lvl8pPr marL="1168759" algn="ctr" rtl="0" fontAlgn="base">
        <a:spcBef>
          <a:spcPct val="0"/>
        </a:spcBef>
        <a:spcAft>
          <a:spcPct val="0"/>
        </a:spcAft>
        <a:defRPr kumimoji="1" sz="3750">
          <a:solidFill>
            <a:schemeClr val="tx2"/>
          </a:solidFill>
          <a:latin typeface="Arial" charset="0"/>
          <a:ea typeface="ＭＳ Ｐゴシック" charset="-128"/>
        </a:defRPr>
      </a:lvl8pPr>
      <a:lvl9pPr marL="1558345" algn="ctr" rtl="0" fontAlgn="base">
        <a:spcBef>
          <a:spcPct val="0"/>
        </a:spcBef>
        <a:spcAft>
          <a:spcPct val="0"/>
        </a:spcAft>
        <a:defRPr kumimoji="1" sz="3750">
          <a:solidFill>
            <a:schemeClr val="tx2"/>
          </a:solidFill>
          <a:latin typeface="Arial" charset="0"/>
          <a:ea typeface="ＭＳ Ｐゴシック" charset="-128"/>
        </a:defRPr>
      </a:lvl9pPr>
    </p:titleStyle>
    <p:bodyStyle>
      <a:lvl1pPr marL="292190" indent="-292190" algn="l" rtl="0" eaLnBrk="0" fontAlgn="base" hangingPunct="0">
        <a:spcBef>
          <a:spcPct val="20000"/>
        </a:spcBef>
        <a:spcAft>
          <a:spcPct val="0"/>
        </a:spcAft>
        <a:buChar char="•"/>
        <a:defRPr kumimoji="1" sz="2727">
          <a:solidFill>
            <a:schemeClr val="tx1"/>
          </a:solidFill>
          <a:latin typeface="+mn-lt"/>
          <a:ea typeface="+mn-ea"/>
          <a:cs typeface="+mn-cs"/>
        </a:defRPr>
      </a:lvl1pPr>
      <a:lvl2pPr marL="633078" indent="-243492" algn="l" rtl="0" eaLnBrk="0" fontAlgn="base" hangingPunct="0">
        <a:spcBef>
          <a:spcPct val="20000"/>
        </a:spcBef>
        <a:spcAft>
          <a:spcPct val="0"/>
        </a:spcAft>
        <a:buChar char="–"/>
        <a:defRPr kumimoji="1" sz="2386">
          <a:solidFill>
            <a:schemeClr val="tx1"/>
          </a:solidFill>
          <a:latin typeface="+mn-lt"/>
          <a:ea typeface="+mn-ea"/>
        </a:defRPr>
      </a:lvl2pPr>
      <a:lvl3pPr marL="973966" indent="-194793" algn="l" rtl="0" eaLnBrk="0" fontAlgn="base" hangingPunct="0">
        <a:spcBef>
          <a:spcPct val="20000"/>
        </a:spcBef>
        <a:spcAft>
          <a:spcPct val="0"/>
        </a:spcAft>
        <a:buChar char="•"/>
        <a:defRPr kumimoji="1" sz="2045">
          <a:solidFill>
            <a:schemeClr val="tx1"/>
          </a:solidFill>
          <a:latin typeface="+mn-lt"/>
          <a:ea typeface="+mn-ea"/>
        </a:defRPr>
      </a:lvl3pPr>
      <a:lvl4pPr marL="1363553" indent="-194793" algn="l" rtl="0" eaLnBrk="0" fontAlgn="base" hangingPunct="0">
        <a:spcBef>
          <a:spcPct val="20000"/>
        </a:spcBef>
        <a:spcAft>
          <a:spcPct val="0"/>
        </a:spcAft>
        <a:buChar char="–"/>
        <a:defRPr kumimoji="1" sz="1704">
          <a:solidFill>
            <a:schemeClr val="tx1"/>
          </a:solidFill>
          <a:latin typeface="+mn-lt"/>
          <a:ea typeface="+mn-ea"/>
        </a:defRPr>
      </a:lvl4pPr>
      <a:lvl5pPr marL="1753139" indent="-194793" algn="l" rtl="0" eaLnBrk="0" fontAlgn="base" hangingPunct="0">
        <a:spcBef>
          <a:spcPct val="20000"/>
        </a:spcBef>
        <a:spcAft>
          <a:spcPct val="0"/>
        </a:spcAft>
        <a:buChar char="»"/>
        <a:defRPr kumimoji="1" sz="1704">
          <a:solidFill>
            <a:schemeClr val="tx1"/>
          </a:solidFill>
          <a:latin typeface="+mn-lt"/>
          <a:ea typeface="+mn-ea"/>
        </a:defRPr>
      </a:lvl5pPr>
      <a:lvl6pPr marL="2142725" indent="-194793" algn="l" rtl="0" fontAlgn="base">
        <a:spcBef>
          <a:spcPct val="20000"/>
        </a:spcBef>
        <a:spcAft>
          <a:spcPct val="0"/>
        </a:spcAft>
        <a:buChar char="»"/>
        <a:defRPr kumimoji="1" sz="1704">
          <a:solidFill>
            <a:schemeClr val="tx1"/>
          </a:solidFill>
          <a:latin typeface="+mn-lt"/>
          <a:ea typeface="+mn-ea"/>
        </a:defRPr>
      </a:lvl6pPr>
      <a:lvl7pPr marL="2532312" indent="-194793" algn="l" rtl="0" fontAlgn="base">
        <a:spcBef>
          <a:spcPct val="20000"/>
        </a:spcBef>
        <a:spcAft>
          <a:spcPct val="0"/>
        </a:spcAft>
        <a:buChar char="»"/>
        <a:defRPr kumimoji="1" sz="1704">
          <a:solidFill>
            <a:schemeClr val="tx1"/>
          </a:solidFill>
          <a:latin typeface="+mn-lt"/>
          <a:ea typeface="+mn-ea"/>
        </a:defRPr>
      </a:lvl7pPr>
      <a:lvl8pPr marL="2921898" indent="-194793" algn="l" rtl="0" fontAlgn="base">
        <a:spcBef>
          <a:spcPct val="20000"/>
        </a:spcBef>
        <a:spcAft>
          <a:spcPct val="0"/>
        </a:spcAft>
        <a:buChar char="»"/>
        <a:defRPr kumimoji="1" sz="1704">
          <a:solidFill>
            <a:schemeClr val="tx1"/>
          </a:solidFill>
          <a:latin typeface="+mn-lt"/>
          <a:ea typeface="+mn-ea"/>
        </a:defRPr>
      </a:lvl8pPr>
      <a:lvl9pPr marL="3311484" indent="-194793" algn="l" rtl="0" fontAlgn="base">
        <a:spcBef>
          <a:spcPct val="20000"/>
        </a:spcBef>
        <a:spcAft>
          <a:spcPct val="0"/>
        </a:spcAft>
        <a:buChar char="»"/>
        <a:defRPr kumimoji="1" sz="1704">
          <a:solidFill>
            <a:schemeClr val="tx1"/>
          </a:solidFill>
          <a:latin typeface="+mn-lt"/>
          <a:ea typeface="+mn-ea"/>
        </a:defRPr>
      </a:lvl9pPr>
    </p:bodyStyle>
    <p:otherStyle>
      <a:defPPr>
        <a:defRPr lang="ja-JP"/>
      </a:defPPr>
      <a:lvl1pPr marL="0" algn="l" defTabSz="779173" rtl="0" eaLnBrk="1" latinLnBrk="0" hangingPunct="1">
        <a:defRPr kumimoji="1" sz="1534" kern="1200">
          <a:solidFill>
            <a:schemeClr val="tx1"/>
          </a:solidFill>
          <a:latin typeface="+mn-lt"/>
          <a:ea typeface="+mn-ea"/>
          <a:cs typeface="+mn-cs"/>
        </a:defRPr>
      </a:lvl1pPr>
      <a:lvl2pPr marL="389586" algn="l" defTabSz="779173" rtl="0" eaLnBrk="1" latinLnBrk="0" hangingPunct="1">
        <a:defRPr kumimoji="1" sz="1534" kern="1200">
          <a:solidFill>
            <a:schemeClr val="tx1"/>
          </a:solidFill>
          <a:latin typeface="+mn-lt"/>
          <a:ea typeface="+mn-ea"/>
          <a:cs typeface="+mn-cs"/>
        </a:defRPr>
      </a:lvl2pPr>
      <a:lvl3pPr marL="779173" algn="l" defTabSz="779173" rtl="0" eaLnBrk="1" latinLnBrk="0" hangingPunct="1">
        <a:defRPr kumimoji="1" sz="1534" kern="1200">
          <a:solidFill>
            <a:schemeClr val="tx1"/>
          </a:solidFill>
          <a:latin typeface="+mn-lt"/>
          <a:ea typeface="+mn-ea"/>
          <a:cs typeface="+mn-cs"/>
        </a:defRPr>
      </a:lvl3pPr>
      <a:lvl4pPr marL="1168759" algn="l" defTabSz="779173" rtl="0" eaLnBrk="1" latinLnBrk="0" hangingPunct="1">
        <a:defRPr kumimoji="1" sz="1534" kern="1200">
          <a:solidFill>
            <a:schemeClr val="tx1"/>
          </a:solidFill>
          <a:latin typeface="+mn-lt"/>
          <a:ea typeface="+mn-ea"/>
          <a:cs typeface="+mn-cs"/>
        </a:defRPr>
      </a:lvl4pPr>
      <a:lvl5pPr marL="1558345" algn="l" defTabSz="779173" rtl="0" eaLnBrk="1" latinLnBrk="0" hangingPunct="1">
        <a:defRPr kumimoji="1" sz="1534" kern="1200">
          <a:solidFill>
            <a:schemeClr val="tx1"/>
          </a:solidFill>
          <a:latin typeface="+mn-lt"/>
          <a:ea typeface="+mn-ea"/>
          <a:cs typeface="+mn-cs"/>
        </a:defRPr>
      </a:lvl5pPr>
      <a:lvl6pPr marL="1947932" algn="l" defTabSz="779173" rtl="0" eaLnBrk="1" latinLnBrk="0" hangingPunct="1">
        <a:defRPr kumimoji="1" sz="1534" kern="1200">
          <a:solidFill>
            <a:schemeClr val="tx1"/>
          </a:solidFill>
          <a:latin typeface="+mn-lt"/>
          <a:ea typeface="+mn-ea"/>
          <a:cs typeface="+mn-cs"/>
        </a:defRPr>
      </a:lvl6pPr>
      <a:lvl7pPr marL="2337518" algn="l" defTabSz="779173" rtl="0" eaLnBrk="1" latinLnBrk="0" hangingPunct="1">
        <a:defRPr kumimoji="1" sz="1534" kern="1200">
          <a:solidFill>
            <a:schemeClr val="tx1"/>
          </a:solidFill>
          <a:latin typeface="+mn-lt"/>
          <a:ea typeface="+mn-ea"/>
          <a:cs typeface="+mn-cs"/>
        </a:defRPr>
      </a:lvl7pPr>
      <a:lvl8pPr marL="2727104" algn="l" defTabSz="779173" rtl="0" eaLnBrk="1" latinLnBrk="0" hangingPunct="1">
        <a:defRPr kumimoji="1" sz="1534" kern="1200">
          <a:solidFill>
            <a:schemeClr val="tx1"/>
          </a:solidFill>
          <a:latin typeface="+mn-lt"/>
          <a:ea typeface="+mn-ea"/>
          <a:cs typeface="+mn-cs"/>
        </a:defRPr>
      </a:lvl8pPr>
      <a:lvl9pPr marL="3116691" algn="l" defTabSz="779173" rtl="0" eaLnBrk="1" latinLnBrk="0" hangingPunct="1">
        <a:defRPr kumimoji="1" sz="1534"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52.xml"/><Relationship Id="rId4" Type="http://schemas.microsoft.com/office/2007/relationships/hdphoto" Target="../media/hdphoto1.wdp"/></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9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0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1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8.xml"/></Relationships>
</file>

<file path=ppt/slides/_rels/slide1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8.xml"/><Relationship Id="rId1" Type="http://schemas.openxmlformats.org/officeDocument/2006/relationships/slideLayout" Target="../slideLayouts/slideLayout58.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5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58.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63.xml"/></Relationships>
</file>

<file path=ppt/slides/_rels/slide22.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12.xml"/><Relationship Id="rId1" Type="http://schemas.openxmlformats.org/officeDocument/2006/relationships/slideLayout" Target="../slideLayouts/slideLayout149.xml"/><Relationship Id="rId5" Type="http://schemas.microsoft.com/office/2007/relationships/hdphoto" Target="../media/hdphoto2.wdp"/><Relationship Id="rId4" Type="http://schemas.openxmlformats.org/officeDocument/2006/relationships/image" Target="../media/image5.png"/></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13.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7.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9.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37.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69.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68.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3.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8.xml"/><Relationship Id="rId1" Type="http://schemas.openxmlformats.org/officeDocument/2006/relationships/slideLayout" Target="../slideLayouts/slideLayout58.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29.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2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35.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8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673864" y="764705"/>
            <a:ext cx="7772400" cy="648072"/>
          </a:xfrm>
        </p:spPr>
        <p:txBody>
          <a:bodyPr/>
          <a:lstStyle/>
          <a:p>
            <a:r>
              <a:rPr kumimoji="1" lang="ja-JP" altLang="en-US" sz="2400" dirty="0">
                <a:solidFill>
                  <a:srgbClr val="002060"/>
                </a:solidFill>
              </a:rPr>
              <a:t>平成</a:t>
            </a:r>
            <a:r>
              <a:rPr kumimoji="1" lang="en-US" altLang="ja-JP" sz="2400" dirty="0">
                <a:solidFill>
                  <a:srgbClr val="002060"/>
                </a:solidFill>
              </a:rPr>
              <a:t>30</a:t>
            </a:r>
            <a:r>
              <a:rPr kumimoji="1" lang="ja-JP" altLang="en-US" sz="2400" dirty="0">
                <a:solidFill>
                  <a:srgbClr val="002060"/>
                </a:solidFill>
              </a:rPr>
              <a:t>年度主任相談支援専門員養成研修</a:t>
            </a:r>
            <a:endParaRPr kumimoji="1" lang="ja-JP" altLang="en-US" dirty="0">
              <a:solidFill>
                <a:srgbClr val="002060"/>
              </a:solidFill>
            </a:endParaRPr>
          </a:p>
        </p:txBody>
      </p:sp>
      <p:sp>
        <p:nvSpPr>
          <p:cNvPr id="3" name="サブタイトル 2"/>
          <p:cNvSpPr>
            <a:spLocks noGrp="1"/>
          </p:cNvSpPr>
          <p:nvPr>
            <p:ph type="subTitle" idx="1"/>
          </p:nvPr>
        </p:nvSpPr>
        <p:spPr>
          <a:xfrm>
            <a:off x="1371600" y="4365104"/>
            <a:ext cx="6400800" cy="1273696"/>
          </a:xfrm>
        </p:spPr>
        <p:txBody>
          <a:bodyPr/>
          <a:lstStyle/>
          <a:p>
            <a:r>
              <a:rPr lang="ja-JP" altLang="en-US" sz="2000" dirty="0">
                <a:solidFill>
                  <a:srgbClr val="002060"/>
                </a:solidFill>
              </a:rPr>
              <a:t>一般社団法人　ソラティオ</a:t>
            </a:r>
            <a:endParaRPr lang="zh-TW" altLang="en-US" sz="2000" dirty="0">
              <a:solidFill>
                <a:srgbClr val="002060"/>
              </a:solidFill>
            </a:endParaRPr>
          </a:p>
          <a:p>
            <a:r>
              <a:rPr lang="ja-JP" altLang="en-US" sz="2000" dirty="0">
                <a:solidFill>
                  <a:srgbClr val="002060"/>
                </a:solidFill>
              </a:rPr>
              <a:t>相談支援センターあらかわ　所長　岡部正文</a:t>
            </a:r>
            <a:endParaRPr lang="zh-TW" altLang="en-US" sz="2000" dirty="0">
              <a:solidFill>
                <a:srgbClr val="002060"/>
              </a:solidFill>
            </a:endParaRPr>
          </a:p>
          <a:p>
            <a:r>
              <a:rPr lang="zh-CN" altLang="en-US" sz="2000" dirty="0">
                <a:solidFill>
                  <a:srgbClr val="002060"/>
                </a:solidFill>
              </a:rPr>
              <a:t>平成</a:t>
            </a:r>
            <a:r>
              <a:rPr lang="en-US" altLang="zh-CN" sz="2000" dirty="0">
                <a:solidFill>
                  <a:srgbClr val="002060"/>
                </a:solidFill>
              </a:rPr>
              <a:t>3</a:t>
            </a:r>
            <a:r>
              <a:rPr lang="en-US" altLang="ja-JP" sz="2000" dirty="0">
                <a:solidFill>
                  <a:srgbClr val="002060"/>
                </a:solidFill>
              </a:rPr>
              <a:t>1</a:t>
            </a:r>
            <a:r>
              <a:rPr lang="zh-CN" altLang="en-US" sz="2000" dirty="0">
                <a:solidFill>
                  <a:srgbClr val="002060"/>
                </a:solidFill>
              </a:rPr>
              <a:t>年</a:t>
            </a:r>
            <a:r>
              <a:rPr lang="en-US" altLang="zh-CN" sz="2000" dirty="0">
                <a:solidFill>
                  <a:srgbClr val="002060"/>
                </a:solidFill>
              </a:rPr>
              <a:t>1</a:t>
            </a:r>
            <a:r>
              <a:rPr lang="zh-CN" altLang="en-US" sz="2000" dirty="0">
                <a:solidFill>
                  <a:srgbClr val="002060"/>
                </a:solidFill>
              </a:rPr>
              <a:t>月</a:t>
            </a:r>
          </a:p>
          <a:p>
            <a:endParaRPr kumimoji="1" lang="ja-JP" altLang="en-US" dirty="0">
              <a:solidFill>
                <a:srgbClr val="002060"/>
              </a:solidFill>
            </a:endParaRPr>
          </a:p>
        </p:txBody>
      </p:sp>
      <p:sp>
        <p:nvSpPr>
          <p:cNvPr id="5" name="タイトル 1"/>
          <p:cNvSpPr txBox="1">
            <a:spLocks/>
          </p:cNvSpPr>
          <p:nvPr/>
        </p:nvSpPr>
        <p:spPr bwMode="auto">
          <a:xfrm>
            <a:off x="685800" y="1916954"/>
            <a:ext cx="7772400" cy="147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Arial"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Arial"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Arial"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Arial" charset="0"/>
                <a:ea typeface="ＭＳ Ｐゴシック" pitchFamily="50" charset="-128"/>
              </a:defRPr>
            </a:lvl5pPr>
            <a:lvl6pPr marL="457200" algn="ctr" rtl="0" fontAlgn="base">
              <a:spcBef>
                <a:spcPct val="0"/>
              </a:spcBef>
              <a:spcAft>
                <a:spcPct val="0"/>
              </a:spcAft>
              <a:defRPr kumimoji="1" sz="4400">
                <a:solidFill>
                  <a:schemeClr val="tx2"/>
                </a:solidFill>
                <a:latin typeface="Arial" charset="0"/>
                <a:ea typeface="ＭＳ Ｐゴシック" pitchFamily="50" charset="-128"/>
              </a:defRPr>
            </a:lvl6pPr>
            <a:lvl7pPr marL="914400" algn="ctr" rtl="0" fontAlgn="base">
              <a:spcBef>
                <a:spcPct val="0"/>
              </a:spcBef>
              <a:spcAft>
                <a:spcPct val="0"/>
              </a:spcAft>
              <a:defRPr kumimoji="1" sz="4400">
                <a:solidFill>
                  <a:schemeClr val="tx2"/>
                </a:solidFill>
                <a:latin typeface="Arial" charset="0"/>
                <a:ea typeface="ＭＳ Ｐゴシック" pitchFamily="50" charset="-128"/>
              </a:defRPr>
            </a:lvl7pPr>
            <a:lvl8pPr marL="1371600" algn="ctr" rtl="0" fontAlgn="base">
              <a:spcBef>
                <a:spcPct val="0"/>
              </a:spcBef>
              <a:spcAft>
                <a:spcPct val="0"/>
              </a:spcAft>
              <a:defRPr kumimoji="1" sz="4400">
                <a:solidFill>
                  <a:schemeClr val="tx2"/>
                </a:solidFill>
                <a:latin typeface="Arial" charset="0"/>
                <a:ea typeface="ＭＳ Ｐゴシック" pitchFamily="50" charset="-128"/>
              </a:defRPr>
            </a:lvl8pPr>
            <a:lvl9pPr marL="1828800" algn="ctr" rtl="0" fontAlgn="base">
              <a:spcBef>
                <a:spcPct val="0"/>
              </a:spcBef>
              <a:spcAft>
                <a:spcPct val="0"/>
              </a:spcAft>
              <a:defRPr kumimoji="1" sz="4400">
                <a:solidFill>
                  <a:schemeClr val="tx2"/>
                </a:solidFill>
                <a:latin typeface="Arial" charset="0"/>
                <a:ea typeface="ＭＳ Ｐゴシック" pitchFamily="50" charset="-128"/>
              </a:defRPr>
            </a:lvl9pPr>
          </a:lstStyle>
          <a:p>
            <a:r>
              <a:rPr lang="ja-JP" altLang="en-US" kern="0" smtClean="0">
                <a:solidFill>
                  <a:srgbClr val="002060"/>
                </a:solidFill>
              </a:rPr>
              <a:t>グループワーク</a:t>
            </a:r>
            <a:r>
              <a:rPr lang="ja-JP" altLang="en-US" kern="0" dirty="0">
                <a:solidFill>
                  <a:srgbClr val="002060"/>
                </a:solidFill>
              </a:rPr>
              <a:t>の</a:t>
            </a:r>
            <a:endParaRPr lang="en-US" altLang="ja-JP" kern="0" dirty="0">
              <a:solidFill>
                <a:srgbClr val="002060"/>
              </a:solidFill>
            </a:endParaRPr>
          </a:p>
          <a:p>
            <a:r>
              <a:rPr lang="ja-JP" altLang="en-US" kern="0" dirty="0">
                <a:solidFill>
                  <a:srgbClr val="002060"/>
                </a:solidFill>
              </a:rPr>
              <a:t>運営方法</a:t>
            </a:r>
          </a:p>
        </p:txBody>
      </p:sp>
      <p:sp>
        <p:nvSpPr>
          <p:cNvPr id="4" name="スライド番号プレースホルダー 3"/>
          <p:cNvSpPr>
            <a:spLocks noGrp="1"/>
          </p:cNvSpPr>
          <p:nvPr>
            <p:ph type="sldNum" sz="quarter" idx="12"/>
          </p:nvPr>
        </p:nvSpPr>
        <p:spPr>
          <a:xfrm>
            <a:off x="7010400" y="6525344"/>
            <a:ext cx="2133600" cy="476250"/>
          </a:xfrm>
        </p:spPr>
        <p:txBody>
          <a:bodyPr/>
          <a:lstStyle/>
          <a:p>
            <a:pPr>
              <a:defRPr/>
            </a:pPr>
            <a:fld id="{F90A3C79-1AFD-481B-B685-7933BCD0898B}" type="slidenum">
              <a:rPr lang="en-US" altLang="ja-JP" smtClean="0">
                <a:solidFill>
                  <a:srgbClr val="002060"/>
                </a:solidFill>
              </a:rPr>
              <a:pPr>
                <a:defRPr/>
              </a:pPr>
              <a:t>1</a:t>
            </a:fld>
            <a:endParaRPr lang="en-US" altLang="ja-JP" dirty="0">
              <a:solidFill>
                <a:srgbClr val="002060"/>
              </a:solidFill>
            </a:endParaRPr>
          </a:p>
        </p:txBody>
      </p:sp>
    </p:spTree>
    <p:extLst>
      <p:ext uri="{BB962C8B-B14F-4D97-AF65-F5344CB8AC3E}">
        <p14:creationId xmlns:p14="http://schemas.microsoft.com/office/powerpoint/2010/main" val="124023769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角丸四角形 2"/>
          <p:cNvSpPr/>
          <p:nvPr/>
        </p:nvSpPr>
        <p:spPr>
          <a:xfrm>
            <a:off x="1547668" y="437902"/>
            <a:ext cx="6050801" cy="1063503"/>
          </a:xfrm>
          <a:prstGeom prst="round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3692" b="0" i="0" u="none" strike="noStrike" kern="1200" cap="none" spc="0" normalizeH="0" baseline="0" noProof="0" dirty="0">
                <a:ln>
                  <a:noFill/>
                </a:ln>
                <a:solidFill>
                  <a:srgbClr val="FFFFFF"/>
                </a:solidFill>
                <a:effectLst/>
                <a:uLnTx/>
                <a:uFillTx/>
                <a:latin typeface="Arial"/>
                <a:ea typeface="ＭＳ Ｐゴシック"/>
                <a:cs typeface="+mn-cs"/>
              </a:rPr>
              <a:t>ファシリテーション</a:t>
            </a:r>
            <a:r>
              <a:rPr kumimoji="1" lang="ja-JP" altLang="en-US" sz="2585" b="0" i="0" u="none" strike="noStrike" kern="1200" cap="none" spc="0" normalizeH="0" baseline="0" noProof="0" dirty="0">
                <a:ln>
                  <a:noFill/>
                </a:ln>
                <a:solidFill>
                  <a:srgbClr val="FFFFFF"/>
                </a:solidFill>
                <a:effectLst/>
                <a:uLnTx/>
                <a:uFillTx/>
                <a:latin typeface="Arial"/>
                <a:ea typeface="ＭＳ Ｐゴシック"/>
                <a:cs typeface="+mn-cs"/>
              </a:rPr>
              <a:t>とは</a:t>
            </a:r>
            <a:endParaRPr kumimoji="1" lang="en-US" altLang="ja-JP" sz="2585" b="0" i="0" u="none" strike="noStrike" kern="1200" cap="none" spc="0" normalizeH="0" baseline="0" noProof="0" dirty="0">
              <a:ln>
                <a:noFill/>
              </a:ln>
              <a:solidFill>
                <a:srgbClr val="FFFFFF"/>
              </a:solidFill>
              <a:effectLst/>
              <a:uLnTx/>
              <a:uFillTx/>
              <a:latin typeface="Arial"/>
              <a:ea typeface="ＭＳ Ｐゴシック"/>
              <a:cs typeface="+mn-cs"/>
            </a:endParaRPr>
          </a:p>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2585" b="0" i="0" u="none" strike="noStrike" kern="1200" cap="none" spc="0" normalizeH="0" baseline="0" noProof="0" dirty="0">
                <a:ln>
                  <a:noFill/>
                </a:ln>
                <a:solidFill>
                  <a:srgbClr val="FFFFFF"/>
                </a:solidFill>
                <a:effectLst/>
                <a:uLnTx/>
                <a:uFillTx/>
                <a:latin typeface="Arial"/>
                <a:ea typeface="ＭＳ Ｐゴシック"/>
                <a:cs typeface="+mn-cs"/>
              </a:rPr>
              <a:t>「促進する」とか「容易にする」という意味</a:t>
            </a:r>
          </a:p>
        </p:txBody>
      </p:sp>
      <p:sp>
        <p:nvSpPr>
          <p:cNvPr id="4" name="下矢印 3"/>
          <p:cNvSpPr/>
          <p:nvPr/>
        </p:nvSpPr>
        <p:spPr>
          <a:xfrm>
            <a:off x="3098956" y="1700910"/>
            <a:ext cx="2946100" cy="797627"/>
          </a:xfrm>
          <a:prstGeom prst="downArrow">
            <a:avLst>
              <a:gd name="adj1" fmla="val 71682"/>
              <a:gd name="adj2" fmla="val 45337"/>
            </a:avLst>
          </a:prstGeom>
          <a:no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b"/>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2215" b="0" i="0" u="none" strike="noStrike" kern="1200" cap="none" spc="0" normalizeH="0" baseline="0" noProof="0" dirty="0">
                <a:ln>
                  <a:noFill/>
                </a:ln>
                <a:solidFill>
                  <a:srgbClr val="002060"/>
                </a:solidFill>
                <a:effectLst/>
                <a:uLnTx/>
                <a:uFillTx/>
                <a:latin typeface="Arial"/>
                <a:ea typeface="ＭＳ Ｐゴシック"/>
                <a:cs typeface="+mn-cs"/>
              </a:rPr>
              <a:t>演習では</a:t>
            </a:r>
          </a:p>
        </p:txBody>
      </p:sp>
      <p:sp>
        <p:nvSpPr>
          <p:cNvPr id="5" name="正方形/長方形 4"/>
          <p:cNvSpPr/>
          <p:nvPr/>
        </p:nvSpPr>
        <p:spPr>
          <a:xfrm>
            <a:off x="827589" y="4625542"/>
            <a:ext cx="7632847" cy="1129973"/>
          </a:xfrm>
          <a:prstGeom prst="rect">
            <a:avLst/>
          </a:prstGeom>
          <a:solidFill>
            <a:srgbClr val="FF0000">
              <a:alpha val="50000"/>
            </a:srgb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2954" b="0" i="0" u="none" strike="noStrike" kern="1200" cap="none" spc="0" normalizeH="0" baseline="0" noProof="0" dirty="0">
                <a:ln>
                  <a:noFill/>
                </a:ln>
                <a:solidFill>
                  <a:srgbClr val="002060"/>
                </a:solidFill>
                <a:effectLst/>
                <a:uLnTx/>
                <a:uFillTx/>
                <a:latin typeface="Arial"/>
                <a:ea typeface="ＭＳ Ｐゴシック"/>
                <a:cs typeface="+mn-cs"/>
              </a:rPr>
              <a:t>各種面接、ケア会議、チーム作り、事例検討会、</a:t>
            </a:r>
            <a:endParaRPr kumimoji="1" lang="en-US" altLang="ja-JP" sz="2954" b="0" i="0" u="none" strike="noStrike" kern="1200" cap="none" spc="0" normalizeH="0" baseline="0" noProof="0" dirty="0">
              <a:ln>
                <a:noFill/>
              </a:ln>
              <a:solidFill>
                <a:srgbClr val="002060"/>
              </a:solidFill>
              <a:effectLst/>
              <a:uLnTx/>
              <a:uFillTx/>
              <a:latin typeface="Arial"/>
              <a:ea typeface="ＭＳ Ｐゴシック"/>
              <a:cs typeface="+mn-cs"/>
            </a:endParaRPr>
          </a:p>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2954" b="0" i="0" u="none" strike="noStrike" kern="1200" cap="none" spc="0" normalizeH="0" baseline="0" noProof="0" dirty="0">
                <a:ln>
                  <a:noFill/>
                </a:ln>
                <a:solidFill>
                  <a:srgbClr val="002060"/>
                </a:solidFill>
                <a:effectLst/>
                <a:uLnTx/>
                <a:uFillTx/>
                <a:latin typeface="Arial"/>
                <a:ea typeface="ＭＳ Ｐゴシック"/>
                <a:cs typeface="+mn-cs"/>
              </a:rPr>
              <a:t>Ｓｖ、自立支援協議会等の場面に役立つ</a:t>
            </a:r>
          </a:p>
        </p:txBody>
      </p:sp>
      <p:sp>
        <p:nvSpPr>
          <p:cNvPr id="8" name="下矢印 3"/>
          <p:cNvSpPr/>
          <p:nvPr/>
        </p:nvSpPr>
        <p:spPr>
          <a:xfrm>
            <a:off x="3098950" y="3694882"/>
            <a:ext cx="2946100" cy="797627"/>
          </a:xfrm>
          <a:prstGeom prst="downArrow">
            <a:avLst>
              <a:gd name="adj1" fmla="val 71682"/>
              <a:gd name="adj2" fmla="val 45337"/>
            </a:avLst>
          </a:prstGeom>
          <a:no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b"/>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2215" b="0" i="0" u="none" strike="noStrike" kern="1200" cap="none" spc="0" normalizeH="0" baseline="0" noProof="0" dirty="0">
                <a:ln>
                  <a:noFill/>
                </a:ln>
                <a:solidFill>
                  <a:srgbClr val="002060"/>
                </a:solidFill>
                <a:effectLst/>
                <a:uLnTx/>
                <a:uFillTx/>
                <a:latin typeface="Arial"/>
                <a:ea typeface="ＭＳ Ｐゴシック"/>
                <a:cs typeface="+mn-cs"/>
              </a:rPr>
              <a:t>実践では</a:t>
            </a:r>
          </a:p>
        </p:txBody>
      </p:sp>
      <p:sp>
        <p:nvSpPr>
          <p:cNvPr id="9" name="正方形/長方形 8"/>
          <p:cNvSpPr/>
          <p:nvPr/>
        </p:nvSpPr>
        <p:spPr>
          <a:xfrm>
            <a:off x="827589" y="2632218"/>
            <a:ext cx="7632847" cy="929720"/>
          </a:xfrm>
          <a:prstGeom prst="rect">
            <a:avLst/>
          </a:prstGeom>
          <a:solidFill>
            <a:srgbClr val="FF0000">
              <a:alpha val="50000"/>
            </a:srgb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3323" b="0" i="0" u="none" strike="noStrike" kern="1200" cap="none" spc="0" normalizeH="0" baseline="0" noProof="0" dirty="0">
                <a:ln>
                  <a:noFill/>
                </a:ln>
                <a:solidFill>
                  <a:srgbClr val="FFFFFF"/>
                </a:solidFill>
                <a:effectLst/>
                <a:uLnTx/>
                <a:uFillTx/>
                <a:latin typeface="Arial"/>
                <a:ea typeface="ＭＳ Ｐゴシック"/>
                <a:cs typeface="+mn-cs"/>
              </a:rPr>
              <a:t>　　</a:t>
            </a:r>
            <a:r>
              <a:rPr kumimoji="1" lang="ja-JP" altLang="en-US" sz="3323" b="0" i="0" u="none" strike="noStrike" kern="1200" cap="none" spc="0" normalizeH="0" baseline="0" noProof="0" dirty="0">
                <a:ln>
                  <a:noFill/>
                </a:ln>
                <a:solidFill>
                  <a:srgbClr val="002060"/>
                </a:solidFill>
                <a:effectLst/>
                <a:uLnTx/>
                <a:uFillTx/>
                <a:latin typeface="Arial"/>
                <a:ea typeface="ＭＳ Ｐゴシック"/>
                <a:cs typeface="+mn-cs"/>
              </a:rPr>
              <a:t>を活性化し、気付きや学びを促進する</a:t>
            </a:r>
            <a:endParaRPr kumimoji="1" lang="en-US" altLang="ja-JP" sz="3323" b="0" i="0" u="none" strike="noStrike" kern="1200" cap="none" spc="0" normalizeH="0" baseline="0" noProof="0" dirty="0">
              <a:ln>
                <a:noFill/>
              </a:ln>
              <a:solidFill>
                <a:srgbClr val="002060"/>
              </a:solidFill>
              <a:effectLst/>
              <a:uLnTx/>
              <a:uFillTx/>
              <a:latin typeface="Arial"/>
              <a:ea typeface="ＭＳ Ｐゴシック"/>
              <a:cs typeface="+mn-cs"/>
            </a:endParaRPr>
          </a:p>
        </p:txBody>
      </p:sp>
      <p:sp>
        <p:nvSpPr>
          <p:cNvPr id="10" name="楕円 9"/>
          <p:cNvSpPr/>
          <p:nvPr/>
        </p:nvSpPr>
        <p:spPr>
          <a:xfrm>
            <a:off x="872755" y="2764311"/>
            <a:ext cx="674915" cy="643874"/>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4431" b="0" i="0" u="none" strike="noStrike" kern="1200" cap="none" spc="0" normalizeH="0" baseline="0" noProof="0" dirty="0">
                <a:ln>
                  <a:noFill/>
                </a:ln>
                <a:solidFill>
                  <a:srgbClr val="FFFFFF"/>
                </a:solidFill>
                <a:effectLst/>
                <a:uLnTx/>
                <a:uFillTx/>
                <a:latin typeface="Arial"/>
                <a:ea typeface="ＭＳ Ｐゴシック"/>
                <a:cs typeface="+mn-cs"/>
              </a:rPr>
              <a:t>場</a:t>
            </a:r>
          </a:p>
        </p:txBody>
      </p:sp>
      <p:sp>
        <p:nvSpPr>
          <p:cNvPr id="11" name="正方形/長方形 10"/>
          <p:cNvSpPr/>
          <p:nvPr/>
        </p:nvSpPr>
        <p:spPr>
          <a:xfrm>
            <a:off x="1116984" y="6021288"/>
            <a:ext cx="6877204" cy="433196"/>
          </a:xfrm>
          <a:prstGeom prst="rect">
            <a:avLst/>
          </a:prstGeom>
        </p:spPr>
        <p:txBody>
          <a:bodyPr wrap="non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2215" b="0" i="0" u="none" strike="noStrike" kern="1200" cap="none" spc="0" normalizeH="0" baseline="0" noProof="0" dirty="0">
                <a:ln>
                  <a:noFill/>
                </a:ln>
                <a:solidFill>
                  <a:srgbClr val="002060"/>
                </a:solidFill>
                <a:effectLst/>
                <a:uLnTx/>
                <a:uFillTx/>
                <a:latin typeface="Arial"/>
                <a:ea typeface="ＭＳ Ｐゴシック"/>
                <a:cs typeface="+mn-cs"/>
              </a:rPr>
              <a:t>様々な場面で</a:t>
            </a:r>
            <a:r>
              <a:rPr kumimoji="1" lang="en-US" altLang="ja-JP" sz="2215" b="0" i="0" u="none" strike="noStrike" kern="1200" cap="none" spc="0" normalizeH="0" baseline="0" noProof="0" dirty="0">
                <a:ln>
                  <a:noFill/>
                </a:ln>
                <a:solidFill>
                  <a:srgbClr val="FF0000"/>
                </a:solidFill>
                <a:effectLst/>
                <a:uLnTx/>
                <a:uFillTx/>
                <a:latin typeface="Arial"/>
                <a:ea typeface="ＭＳ Ｐゴシック"/>
                <a:cs typeface="+mn-cs"/>
              </a:rPr>
              <a:t>【</a:t>
            </a:r>
            <a:r>
              <a:rPr kumimoji="1" lang="ja-JP" altLang="en-US" sz="2215" b="0" i="0" u="none" strike="noStrike" kern="1200" cap="none" spc="0" normalizeH="0" baseline="0" noProof="0" dirty="0">
                <a:ln>
                  <a:noFill/>
                </a:ln>
                <a:solidFill>
                  <a:srgbClr val="FF0000"/>
                </a:solidFill>
                <a:effectLst/>
                <a:uLnTx/>
                <a:uFillTx/>
                <a:latin typeface="Arial"/>
                <a:ea typeface="ＭＳ Ｐゴシック"/>
                <a:cs typeface="+mn-cs"/>
              </a:rPr>
              <a:t>良好な関係性を構築</a:t>
            </a:r>
            <a:r>
              <a:rPr kumimoji="1" lang="en-US" altLang="ja-JP" sz="2215" b="0" i="0" u="none" strike="noStrike" kern="1200" cap="none" spc="0" normalizeH="0" baseline="0" noProof="0" dirty="0">
                <a:ln>
                  <a:noFill/>
                </a:ln>
                <a:solidFill>
                  <a:srgbClr val="FF0000"/>
                </a:solidFill>
                <a:effectLst/>
                <a:uLnTx/>
                <a:uFillTx/>
                <a:latin typeface="Arial"/>
                <a:ea typeface="ＭＳ Ｐゴシック"/>
                <a:cs typeface="+mn-cs"/>
              </a:rPr>
              <a:t>】</a:t>
            </a:r>
            <a:r>
              <a:rPr kumimoji="1" lang="ja-JP" altLang="en-US" sz="2215" b="0" i="0" u="none" strike="noStrike" kern="1200" cap="none" spc="0" normalizeH="0" baseline="0" noProof="0" dirty="0">
                <a:ln>
                  <a:noFill/>
                </a:ln>
                <a:solidFill>
                  <a:srgbClr val="002060"/>
                </a:solidFill>
                <a:effectLst/>
                <a:uLnTx/>
                <a:uFillTx/>
                <a:latin typeface="Arial"/>
                <a:ea typeface="ＭＳ Ｐゴシック"/>
                <a:cs typeface="+mn-cs"/>
              </a:rPr>
              <a:t>する技術でもある。</a:t>
            </a:r>
          </a:p>
        </p:txBody>
      </p:sp>
      <p:sp>
        <p:nvSpPr>
          <p:cNvPr id="6" name="スライド番号プレースホルダー 5"/>
          <p:cNvSpPr>
            <a:spLocks noGrp="1"/>
          </p:cNvSpPr>
          <p:nvPr>
            <p:ph type="sldNum" sz="quarter" idx="12"/>
          </p:nvPr>
        </p:nvSpPr>
        <p:spPr>
          <a:xfrm>
            <a:off x="6927388" y="6454484"/>
            <a:ext cx="2133600" cy="476250"/>
          </a:xfrm>
        </p:spPr>
        <p:txBody>
          <a:bodyPr/>
          <a:lstStyle/>
          <a:p>
            <a:pPr>
              <a:defRPr/>
            </a:pPr>
            <a:fld id="{71079288-7933-497A-9AC9-8DEAA7B456B8}" type="slidenum">
              <a:rPr lang="en-US" altLang="ja-JP" smtClean="0"/>
              <a:pPr>
                <a:defRPr/>
              </a:pPr>
              <a:t>10</a:t>
            </a:fld>
            <a:endParaRPr lang="en-US" altLang="ja-JP" dirty="0"/>
          </a:p>
        </p:txBody>
      </p:sp>
      <p:sp>
        <p:nvSpPr>
          <p:cNvPr id="12" name="Text Box 15"/>
          <p:cNvSpPr txBox="1">
            <a:spLocks noChangeArrowheads="1"/>
          </p:cNvSpPr>
          <p:nvPr/>
        </p:nvSpPr>
        <p:spPr bwMode="auto">
          <a:xfrm>
            <a:off x="107506" y="6525467"/>
            <a:ext cx="3600400" cy="276999"/>
          </a:xfrm>
          <a:prstGeom prst="rect">
            <a:avLst/>
          </a:prstGeom>
          <a:noFill/>
          <a:ln w="9525">
            <a:noFill/>
            <a:miter lim="800000"/>
            <a:headEnd/>
            <a:tailEnd/>
          </a:ln>
        </p:spPr>
        <p:txBody>
          <a:bodyPr wrap="square">
            <a:spAutoFit/>
          </a:bodyPr>
          <a:lstStyle/>
          <a:p>
            <a:r>
              <a:rPr lang="ja-JP" altLang="en-US" sz="1200" i="1" dirty="0">
                <a:latin typeface="ＭＳ Ｐ明朝" panose="02020600040205080304" pitchFamily="18" charset="-128"/>
                <a:ea typeface="ＭＳ Ｐ明朝" panose="02020600040205080304" pitchFamily="18" charset="-128"/>
              </a:rPr>
              <a:t>平成</a:t>
            </a:r>
            <a:r>
              <a:rPr lang="en-US" altLang="ja-JP" sz="1200" i="1" dirty="0">
                <a:latin typeface="ＭＳ Ｐ明朝" panose="02020600040205080304" pitchFamily="18" charset="-128"/>
                <a:ea typeface="ＭＳ Ｐ明朝" panose="02020600040205080304" pitchFamily="18" charset="-128"/>
              </a:rPr>
              <a:t>30</a:t>
            </a:r>
            <a:r>
              <a:rPr lang="ja-JP" altLang="en-US" sz="1200" i="1" dirty="0">
                <a:latin typeface="ＭＳ Ｐ明朝" panose="02020600040205080304" pitchFamily="18" charset="-128"/>
                <a:ea typeface="ＭＳ Ｐ明朝" panose="02020600040205080304" pitchFamily="18" charset="-128"/>
              </a:rPr>
              <a:t>年度主任相談支援専門員養成研修</a:t>
            </a:r>
            <a:endParaRPr lang="en-US" altLang="ja-JP" sz="1200" i="1" dirty="0">
              <a:latin typeface="ＭＳ Ｐ明朝" panose="02020600040205080304" pitchFamily="18" charset="-128"/>
              <a:ea typeface="ＭＳ Ｐ明朝" panose="02020600040205080304" pitchFamily="18" charset="-128"/>
            </a:endParaRPr>
          </a:p>
        </p:txBody>
      </p:sp>
    </p:spTree>
    <p:extLst>
      <p:ext uri="{BB962C8B-B14F-4D97-AF65-F5344CB8AC3E}">
        <p14:creationId xmlns:p14="http://schemas.microsoft.com/office/powerpoint/2010/main" val="2314688110"/>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up)">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fade">
                                      <p:cBhvr>
                                        <p:cTn id="12" dur="500"/>
                                        <p:tgtEl>
                                          <p:spTgt spid="9"/>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fade">
                                      <p:cBhvr>
                                        <p:cTn id="15" dur="500"/>
                                        <p:tgtEl>
                                          <p:spTgt spid="10"/>
                                        </p:tgtEl>
                                      </p:cBhvr>
                                    </p:animEffect>
                                  </p:childTnLst>
                                </p:cTn>
                              </p:par>
                            </p:childTnLst>
                          </p:cTn>
                        </p:par>
                      </p:childTnLst>
                    </p:cTn>
                  </p:par>
                  <p:par>
                    <p:cTn id="16" fill="hold">
                      <p:stCondLst>
                        <p:cond delay="indefinite"/>
                      </p:stCondLst>
                      <p:childTnLst>
                        <p:par>
                          <p:cTn id="17" fill="hold">
                            <p:stCondLst>
                              <p:cond delay="0"/>
                            </p:stCondLst>
                            <p:childTnLst>
                              <p:par>
                                <p:cTn id="18" presetID="22" presetClass="entr" presetSubtype="1" fill="hold" grpId="0" nodeType="clickEffect">
                                  <p:stCondLst>
                                    <p:cond delay="0"/>
                                  </p:stCondLst>
                                  <p:childTnLst>
                                    <p:set>
                                      <p:cBhvr>
                                        <p:cTn id="19" dur="1" fill="hold">
                                          <p:stCondLst>
                                            <p:cond delay="0"/>
                                          </p:stCondLst>
                                        </p:cTn>
                                        <p:tgtEl>
                                          <p:spTgt spid="8"/>
                                        </p:tgtEl>
                                        <p:attrNameLst>
                                          <p:attrName>style.visibility</p:attrName>
                                        </p:attrNameLst>
                                      </p:cBhvr>
                                      <p:to>
                                        <p:strVal val="visible"/>
                                      </p:to>
                                    </p:set>
                                    <p:animEffect transition="in" filter="wipe(up)">
                                      <p:cBhvr>
                                        <p:cTn id="20" dur="500"/>
                                        <p:tgtEl>
                                          <p:spTgt spid="8"/>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grpId="0" nodeType="clickEffect">
                                  <p:stCondLst>
                                    <p:cond delay="0"/>
                                  </p:stCondLst>
                                  <p:childTnLst>
                                    <p:set>
                                      <p:cBhvr>
                                        <p:cTn id="24" dur="1" fill="hold">
                                          <p:stCondLst>
                                            <p:cond delay="0"/>
                                          </p:stCondLst>
                                        </p:cTn>
                                        <p:tgtEl>
                                          <p:spTgt spid="5"/>
                                        </p:tgtEl>
                                        <p:attrNameLst>
                                          <p:attrName>style.visibility</p:attrName>
                                        </p:attrNameLst>
                                      </p:cBhvr>
                                      <p:to>
                                        <p:strVal val="visible"/>
                                      </p:to>
                                    </p:set>
                                    <p:animEffect transition="in" filter="fade">
                                      <p:cBhvr>
                                        <p:cTn id="25" dur="500"/>
                                        <p:tgtEl>
                                          <p:spTgt spid="5"/>
                                        </p:tgtEl>
                                      </p:cBhvr>
                                    </p:animEffect>
                                  </p:childTnLst>
                                </p:cTn>
                              </p:par>
                            </p:childTnLst>
                          </p:cTn>
                        </p:par>
                      </p:childTnLst>
                    </p:cTn>
                  </p:par>
                  <p:par>
                    <p:cTn id="26" fill="hold">
                      <p:stCondLst>
                        <p:cond delay="indefinite"/>
                      </p:stCondLst>
                      <p:childTnLst>
                        <p:par>
                          <p:cTn id="27" fill="hold">
                            <p:stCondLst>
                              <p:cond delay="0"/>
                            </p:stCondLst>
                            <p:childTnLst>
                              <p:par>
                                <p:cTn id="28" presetID="10" presetClass="entr" presetSubtype="0" fill="hold" grpId="0" nodeType="clickEffect">
                                  <p:stCondLst>
                                    <p:cond delay="0"/>
                                  </p:stCondLst>
                                  <p:childTnLst>
                                    <p:set>
                                      <p:cBhvr>
                                        <p:cTn id="29" dur="1" fill="hold">
                                          <p:stCondLst>
                                            <p:cond delay="0"/>
                                          </p:stCondLst>
                                        </p:cTn>
                                        <p:tgtEl>
                                          <p:spTgt spid="11"/>
                                        </p:tgtEl>
                                        <p:attrNameLst>
                                          <p:attrName>style.visibility</p:attrName>
                                        </p:attrNameLst>
                                      </p:cBhvr>
                                      <p:to>
                                        <p:strVal val="visible"/>
                                      </p:to>
                                    </p:set>
                                    <p:animEffect transition="in" filter="fade">
                                      <p:cBhvr>
                                        <p:cTn id="30"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8" grpId="0" animBg="1"/>
      <p:bldP spid="9" grpId="0" animBg="1"/>
      <p:bldP spid="10" grpId="0" animBg="1"/>
      <p:bldP spid="11"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idx="4294967295"/>
          </p:nvPr>
        </p:nvSpPr>
        <p:spPr>
          <a:xfrm>
            <a:off x="457200" y="189003"/>
            <a:ext cx="8229600" cy="770789"/>
          </a:xfrm>
          <a:solidFill>
            <a:srgbClr val="002060"/>
          </a:solidFill>
        </p:spPr>
        <p:txBody>
          <a:bodyPr/>
          <a:lstStyle/>
          <a:p>
            <a:pPr eaLnBrk="1" hangingPunct="1"/>
            <a:r>
              <a:rPr lang="ja-JP" altLang="en-US" sz="3600" dirty="0">
                <a:solidFill>
                  <a:schemeClr val="bg1"/>
                </a:solidFill>
              </a:rPr>
              <a:t>ファシリテーターの４つのスキル</a:t>
            </a:r>
          </a:p>
        </p:txBody>
      </p:sp>
      <p:sp>
        <p:nvSpPr>
          <p:cNvPr id="46083" name="AutoShape 5"/>
          <p:cNvSpPr>
            <a:spLocks noChangeArrowheads="1"/>
          </p:cNvSpPr>
          <p:nvPr/>
        </p:nvSpPr>
        <p:spPr bwMode="auto">
          <a:xfrm>
            <a:off x="1187627" y="1433722"/>
            <a:ext cx="2678030" cy="729846"/>
          </a:xfrm>
          <a:prstGeom prst="roundRect">
            <a:avLst>
              <a:gd name="adj" fmla="val 16667"/>
            </a:avLst>
          </a:prstGeom>
          <a:solidFill>
            <a:srgbClr val="002060"/>
          </a:solidFill>
          <a:ln w="9525">
            <a:solidFill>
              <a:schemeClr val="tx1"/>
            </a:solidFill>
            <a:round/>
            <a:headEnd/>
            <a:tailEnd/>
          </a:ln>
        </p:spPr>
        <p:txBody>
          <a:bodyPr wrap="none" anchor="ct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algn="ctr" eaLnBrk="1" hangingPunct="1">
              <a:spcBef>
                <a:spcPct val="0"/>
              </a:spcBef>
              <a:buFontTx/>
              <a:buNone/>
              <a:defRPr/>
            </a:pPr>
            <a:r>
              <a:rPr lang="en-US" altLang="ja-JP" sz="3600" kern="0" dirty="0">
                <a:solidFill>
                  <a:srgbClr val="FFFFFF"/>
                </a:solidFill>
              </a:rPr>
              <a:t>4</a:t>
            </a:r>
            <a:r>
              <a:rPr lang="ja-JP" altLang="en-US" sz="3600" kern="0" dirty="0" err="1">
                <a:solidFill>
                  <a:srgbClr val="FFFFFF"/>
                </a:solidFill>
              </a:rPr>
              <a:t>つの</a:t>
            </a:r>
            <a:r>
              <a:rPr lang="ja-JP" altLang="en-US" sz="3600" kern="0" dirty="0">
                <a:solidFill>
                  <a:srgbClr val="FFFFFF"/>
                </a:solidFill>
              </a:rPr>
              <a:t>スキル</a:t>
            </a:r>
          </a:p>
        </p:txBody>
      </p:sp>
      <p:sp>
        <p:nvSpPr>
          <p:cNvPr id="46084" name="Rectangle 6"/>
          <p:cNvSpPr>
            <a:spLocks noChangeArrowheads="1"/>
          </p:cNvSpPr>
          <p:nvPr/>
        </p:nvSpPr>
        <p:spPr bwMode="auto">
          <a:xfrm>
            <a:off x="611069" y="1798645"/>
            <a:ext cx="4969119" cy="45243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lnSpc>
                <a:spcPct val="300000"/>
              </a:lnSpc>
              <a:spcBef>
                <a:spcPct val="0"/>
              </a:spcBef>
              <a:buFontTx/>
              <a:buNone/>
              <a:defRPr/>
            </a:pPr>
            <a:r>
              <a:rPr lang="ja-JP" altLang="en-US" kern="0" dirty="0">
                <a:solidFill>
                  <a:srgbClr val="002060"/>
                </a:solidFill>
              </a:rPr>
              <a:t>１）</a:t>
            </a:r>
            <a:r>
              <a:rPr lang="ja-JP" altLang="en-US" kern="0" dirty="0">
                <a:solidFill>
                  <a:srgbClr val="000000"/>
                </a:solidFill>
              </a:rPr>
              <a:t>　</a:t>
            </a:r>
            <a:r>
              <a:rPr lang="ja-JP" altLang="en-US" kern="0" dirty="0">
                <a:solidFill>
                  <a:srgbClr val="FF0000"/>
                </a:solidFill>
              </a:rPr>
              <a:t>場のデザイン</a:t>
            </a:r>
            <a:r>
              <a:rPr lang="ja-JP" altLang="en-US" kern="0" dirty="0">
                <a:solidFill>
                  <a:srgbClr val="002060"/>
                </a:solidFill>
              </a:rPr>
              <a:t>のスキル</a:t>
            </a:r>
          </a:p>
          <a:p>
            <a:pPr eaLnBrk="1" hangingPunct="1">
              <a:lnSpc>
                <a:spcPct val="200000"/>
              </a:lnSpc>
              <a:spcBef>
                <a:spcPct val="0"/>
              </a:spcBef>
              <a:buFontTx/>
              <a:buNone/>
              <a:defRPr/>
            </a:pPr>
            <a:r>
              <a:rPr lang="ja-JP" altLang="en-US" kern="0" dirty="0">
                <a:solidFill>
                  <a:srgbClr val="002060"/>
                </a:solidFill>
              </a:rPr>
              <a:t>２）</a:t>
            </a:r>
            <a:r>
              <a:rPr lang="ja-JP" altLang="en-US" kern="0" dirty="0">
                <a:solidFill>
                  <a:srgbClr val="000000"/>
                </a:solidFill>
              </a:rPr>
              <a:t>　</a:t>
            </a:r>
            <a:r>
              <a:rPr lang="ja-JP" altLang="en-US" kern="0" dirty="0">
                <a:solidFill>
                  <a:srgbClr val="FF0000"/>
                </a:solidFill>
              </a:rPr>
              <a:t>対人関係</a:t>
            </a:r>
            <a:r>
              <a:rPr lang="ja-JP" altLang="en-US" kern="0" dirty="0">
                <a:solidFill>
                  <a:srgbClr val="002060"/>
                </a:solidFill>
              </a:rPr>
              <a:t>のスキル</a:t>
            </a:r>
          </a:p>
          <a:p>
            <a:pPr eaLnBrk="1" hangingPunct="1">
              <a:lnSpc>
                <a:spcPct val="200000"/>
              </a:lnSpc>
              <a:spcBef>
                <a:spcPct val="0"/>
              </a:spcBef>
              <a:buFontTx/>
              <a:buNone/>
              <a:defRPr/>
            </a:pPr>
            <a:r>
              <a:rPr lang="ja-JP" altLang="en-US" kern="0" dirty="0">
                <a:solidFill>
                  <a:srgbClr val="002060"/>
                </a:solidFill>
              </a:rPr>
              <a:t>３）　</a:t>
            </a:r>
            <a:r>
              <a:rPr lang="ja-JP" altLang="en-US" kern="0" dirty="0">
                <a:solidFill>
                  <a:srgbClr val="FF0000"/>
                </a:solidFill>
              </a:rPr>
              <a:t>構造化</a:t>
            </a:r>
            <a:r>
              <a:rPr lang="ja-JP" altLang="en-US" kern="0" dirty="0">
                <a:solidFill>
                  <a:srgbClr val="002060"/>
                </a:solidFill>
              </a:rPr>
              <a:t>のスキル</a:t>
            </a:r>
          </a:p>
          <a:p>
            <a:pPr eaLnBrk="1" hangingPunct="1">
              <a:lnSpc>
                <a:spcPct val="200000"/>
              </a:lnSpc>
              <a:spcBef>
                <a:spcPct val="0"/>
              </a:spcBef>
              <a:buFontTx/>
              <a:buNone/>
              <a:defRPr/>
            </a:pPr>
            <a:r>
              <a:rPr lang="ja-JP" altLang="en-US" kern="0" dirty="0">
                <a:solidFill>
                  <a:srgbClr val="002060"/>
                </a:solidFill>
              </a:rPr>
              <a:t>４）</a:t>
            </a:r>
            <a:r>
              <a:rPr lang="ja-JP" altLang="en-US" kern="0" dirty="0">
                <a:solidFill>
                  <a:srgbClr val="000000"/>
                </a:solidFill>
              </a:rPr>
              <a:t>　</a:t>
            </a:r>
            <a:r>
              <a:rPr lang="ja-JP" altLang="en-US" kern="0" dirty="0">
                <a:solidFill>
                  <a:srgbClr val="FF0000"/>
                </a:solidFill>
              </a:rPr>
              <a:t>合意形成</a:t>
            </a:r>
            <a:r>
              <a:rPr lang="ja-JP" altLang="en-US" kern="0" dirty="0">
                <a:solidFill>
                  <a:srgbClr val="002060"/>
                </a:solidFill>
              </a:rPr>
              <a:t>のスキル</a:t>
            </a:r>
          </a:p>
        </p:txBody>
      </p:sp>
      <p:sp>
        <p:nvSpPr>
          <p:cNvPr id="46085" name="AutoShape 7"/>
          <p:cNvSpPr>
            <a:spLocks/>
          </p:cNvSpPr>
          <p:nvPr/>
        </p:nvSpPr>
        <p:spPr bwMode="auto">
          <a:xfrm>
            <a:off x="5435116" y="2829301"/>
            <a:ext cx="145073" cy="1247775"/>
          </a:xfrm>
          <a:prstGeom prst="rightBrace">
            <a:avLst>
              <a:gd name="adj1" fmla="val 49516"/>
              <a:gd name="adj2" fmla="val 50000"/>
            </a:avLst>
          </a:prstGeom>
          <a:noFill/>
          <a:ln w="25400">
            <a:solidFill>
              <a:srgbClr val="00206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ct val="0"/>
              </a:spcBef>
              <a:buFontTx/>
              <a:buNone/>
              <a:defRPr/>
            </a:pPr>
            <a:endParaRPr lang="ja-JP" altLang="en-US" sz="1800" kern="0">
              <a:solidFill>
                <a:srgbClr val="002060"/>
              </a:solidFill>
            </a:endParaRPr>
          </a:p>
        </p:txBody>
      </p:sp>
      <p:sp>
        <p:nvSpPr>
          <p:cNvPr id="46086" name="AutoShape 8"/>
          <p:cNvSpPr>
            <a:spLocks/>
          </p:cNvSpPr>
          <p:nvPr/>
        </p:nvSpPr>
        <p:spPr bwMode="auto">
          <a:xfrm>
            <a:off x="5369632" y="4876920"/>
            <a:ext cx="145073" cy="1144368"/>
          </a:xfrm>
          <a:prstGeom prst="rightBrace">
            <a:avLst>
              <a:gd name="adj1" fmla="val 45413"/>
              <a:gd name="adj2" fmla="val 50000"/>
            </a:avLst>
          </a:prstGeom>
          <a:noFill/>
          <a:ln w="25400">
            <a:solidFill>
              <a:srgbClr val="00206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ct val="0"/>
              </a:spcBef>
              <a:buFontTx/>
              <a:buNone/>
              <a:defRPr/>
            </a:pPr>
            <a:endParaRPr lang="ja-JP" altLang="en-US" sz="1800" kern="0">
              <a:solidFill>
                <a:srgbClr val="002060"/>
              </a:solidFill>
            </a:endParaRPr>
          </a:p>
        </p:txBody>
      </p:sp>
      <p:sp>
        <p:nvSpPr>
          <p:cNvPr id="28683" name="スライド番号プレースホルダ 10"/>
          <p:cNvSpPr>
            <a:spLocks noGrp="1"/>
          </p:cNvSpPr>
          <p:nvPr>
            <p:ph type="sldNum" sz="quarter" idx="12"/>
          </p:nvPr>
        </p:nvSpPr>
        <p:spPr>
          <a:xfrm>
            <a:off x="6948264" y="6477357"/>
            <a:ext cx="2133600" cy="476250"/>
          </a:xfrm>
        </p:spPr>
        <p:txBody>
          <a:bodyPr/>
          <a:lstStyle/>
          <a:p>
            <a:pPr defTabSz="914400" fontAlgn="base">
              <a:spcBef>
                <a:spcPct val="0"/>
              </a:spcBef>
              <a:spcAft>
                <a:spcPct val="0"/>
              </a:spcAft>
              <a:defRPr/>
            </a:pPr>
            <a:fld id="{0F709DFD-9C38-4381-9436-E79CAA552CD8}" type="slidenum">
              <a:rPr lang="en-US" altLang="ja-JP" kern="0" smtClean="0">
                <a:solidFill>
                  <a:sysClr val="windowText" lastClr="000000"/>
                </a:solidFill>
                <a:ea typeface="ＭＳ Ｐゴシック" pitchFamily="50" charset="-128"/>
              </a:rPr>
              <a:pPr defTabSz="914400" fontAlgn="base">
                <a:spcBef>
                  <a:spcPct val="0"/>
                </a:spcBef>
                <a:spcAft>
                  <a:spcPct val="0"/>
                </a:spcAft>
                <a:defRPr/>
              </a:pPr>
              <a:t>11</a:t>
            </a:fld>
            <a:endParaRPr lang="en-US" altLang="ja-JP" kern="0" dirty="0">
              <a:solidFill>
                <a:sysClr val="windowText" lastClr="000000"/>
              </a:solidFill>
              <a:ea typeface="ＭＳ Ｐゴシック" pitchFamily="50" charset="-128"/>
            </a:endParaRPr>
          </a:p>
        </p:txBody>
      </p:sp>
      <p:cxnSp>
        <p:nvCxnSpPr>
          <p:cNvPr id="4" name="直線コネクタ 3"/>
          <p:cNvCxnSpPr/>
          <p:nvPr/>
        </p:nvCxnSpPr>
        <p:spPr>
          <a:xfrm>
            <a:off x="252048" y="4365104"/>
            <a:ext cx="8639908" cy="0"/>
          </a:xfrm>
          <a:prstGeom prst="line">
            <a:avLst/>
          </a:prstGeom>
          <a:ln w="34925">
            <a:solidFill>
              <a:srgbClr val="002060"/>
            </a:solidFill>
            <a:prstDash val="sysDot"/>
            <a:bevel/>
          </a:ln>
        </p:spPr>
        <p:style>
          <a:lnRef idx="1">
            <a:schemeClr val="accent1"/>
          </a:lnRef>
          <a:fillRef idx="0">
            <a:schemeClr val="accent1"/>
          </a:fillRef>
          <a:effectRef idx="0">
            <a:schemeClr val="accent1"/>
          </a:effectRef>
          <a:fontRef idx="minor">
            <a:schemeClr val="tx1"/>
          </a:fontRef>
        </p:style>
      </p:cxnSp>
      <p:sp>
        <p:nvSpPr>
          <p:cNvPr id="46088" name="Text Box 10"/>
          <p:cNvSpPr txBox="1">
            <a:spLocks noChangeArrowheads="1"/>
          </p:cNvSpPr>
          <p:nvPr/>
        </p:nvSpPr>
        <p:spPr bwMode="auto">
          <a:xfrm>
            <a:off x="5725275" y="5204048"/>
            <a:ext cx="2520462" cy="457200"/>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ct val="50000"/>
              </a:spcBef>
              <a:buFontTx/>
              <a:buNone/>
              <a:defRPr/>
            </a:pPr>
            <a:r>
              <a:rPr lang="ja-JP" altLang="en-US" sz="2400" kern="0" dirty="0">
                <a:solidFill>
                  <a:srgbClr val="002060"/>
                </a:solidFill>
              </a:rPr>
              <a:t>思考系スキル</a:t>
            </a:r>
          </a:p>
        </p:txBody>
      </p:sp>
      <p:pic>
        <p:nvPicPr>
          <p:cNvPr id="1030" name="Picture 6" descr="C:\Users\正文\AppData\Local\Microsoft\Windows\INetCache\IE\AUIP8LNA\MP900385537[1].jpg"/>
          <p:cNvPicPr>
            <a:picLocks noChangeAspect="1" noChangeArrowheads="1"/>
          </p:cNvPicPr>
          <p:nvPr/>
        </p:nvPicPr>
        <p:blipFill>
          <a:blip r:embed="rId2" cstate="print">
            <a:duotone>
              <a:schemeClr val="accent2">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7172584" y="1005892"/>
            <a:ext cx="1336123" cy="2064190"/>
          </a:xfrm>
          <a:prstGeom prst="ellipse">
            <a:avLst/>
          </a:prstGeom>
          <a:ln>
            <a:noFill/>
          </a:ln>
          <a:effectLst>
            <a:softEdge rad="112500"/>
          </a:effectLst>
          <a:extLst>
            <a:ext uri="{909E8E84-426E-40DD-AFC4-6F175D3DCCD1}">
              <a14:hiddenFill xmlns:a14="http://schemas.microsoft.com/office/drawing/2010/main">
                <a:solidFill>
                  <a:srgbClr val="FFFFFF"/>
                </a:solidFill>
              </a14:hiddenFill>
            </a:ext>
          </a:extLst>
        </p:spPr>
      </p:pic>
      <p:sp>
        <p:nvSpPr>
          <p:cNvPr id="46087" name="Text Box 9"/>
          <p:cNvSpPr txBox="1">
            <a:spLocks noChangeArrowheads="1"/>
          </p:cNvSpPr>
          <p:nvPr/>
        </p:nvSpPr>
        <p:spPr bwMode="auto">
          <a:xfrm>
            <a:off x="5725463" y="3030803"/>
            <a:ext cx="2768111" cy="830997"/>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ct val="50000"/>
              </a:spcBef>
              <a:buFontTx/>
              <a:buNone/>
              <a:defRPr/>
            </a:pPr>
            <a:r>
              <a:rPr lang="ja-JP" altLang="en-US" sz="2400" kern="0" dirty="0">
                <a:solidFill>
                  <a:srgbClr val="002060"/>
                </a:solidFill>
              </a:rPr>
              <a:t>コミュニケーション系スキル</a:t>
            </a:r>
          </a:p>
        </p:txBody>
      </p:sp>
      <p:pic>
        <p:nvPicPr>
          <p:cNvPr id="2" name="図 1"/>
          <p:cNvPicPr>
            <a:picLocks noChangeAspect="1"/>
          </p:cNvPicPr>
          <p:nvPr/>
        </p:nvPicPr>
        <p:blipFill>
          <a:blip r:embed="rId3">
            <a:duotone>
              <a:schemeClr val="accent2">
                <a:shade val="45000"/>
                <a:satMod val="135000"/>
              </a:schemeClr>
              <a:prstClr val="white"/>
            </a:duotone>
            <a:extLst>
              <a:ext uri="{BEBA8EAE-BF5A-486C-A8C5-ECC9F3942E4B}">
                <a14:imgProps xmlns:a14="http://schemas.microsoft.com/office/drawing/2010/main">
                  <a14:imgLayer r:embed="rId4">
                    <a14:imgEffect>
                      <a14:backgroundRemoval t="0" b="90000" l="0" r="90000"/>
                    </a14:imgEffect>
                  </a14:imgLayer>
                </a14:imgProps>
              </a:ext>
              <a:ext uri="{28A0092B-C50C-407E-A947-70E740481C1C}">
                <a14:useLocalDpi xmlns:a14="http://schemas.microsoft.com/office/drawing/2010/main" val="0"/>
              </a:ext>
            </a:extLst>
          </a:blip>
          <a:stretch>
            <a:fillRect/>
          </a:stretch>
        </p:blipFill>
        <p:spPr>
          <a:xfrm>
            <a:off x="7363703" y="4725144"/>
            <a:ext cx="1387646" cy="1879104"/>
          </a:xfrm>
          <a:prstGeom prst="rect">
            <a:avLst/>
          </a:prstGeom>
        </p:spPr>
      </p:pic>
      <p:sp>
        <p:nvSpPr>
          <p:cNvPr id="14" name="Text Box 15"/>
          <p:cNvSpPr txBox="1">
            <a:spLocks noChangeArrowheads="1"/>
          </p:cNvSpPr>
          <p:nvPr/>
        </p:nvSpPr>
        <p:spPr bwMode="auto">
          <a:xfrm>
            <a:off x="107506" y="6525467"/>
            <a:ext cx="3600400" cy="276999"/>
          </a:xfrm>
          <a:prstGeom prst="rect">
            <a:avLst/>
          </a:prstGeom>
          <a:noFill/>
          <a:ln w="9525">
            <a:noFill/>
            <a:miter lim="800000"/>
            <a:headEnd/>
            <a:tailEnd/>
          </a:ln>
        </p:spPr>
        <p:txBody>
          <a:bodyPr wrap="square">
            <a:spAutoFit/>
          </a:bodyPr>
          <a:lstStyle/>
          <a:p>
            <a:r>
              <a:rPr lang="ja-JP" altLang="en-US" sz="1200" i="1" dirty="0">
                <a:latin typeface="ＭＳ Ｐ明朝" panose="02020600040205080304" pitchFamily="18" charset="-128"/>
                <a:ea typeface="ＭＳ Ｐ明朝" panose="02020600040205080304" pitchFamily="18" charset="-128"/>
              </a:rPr>
              <a:t>平成</a:t>
            </a:r>
            <a:r>
              <a:rPr lang="en-US" altLang="ja-JP" sz="1200" i="1" dirty="0">
                <a:latin typeface="ＭＳ Ｐ明朝" panose="02020600040205080304" pitchFamily="18" charset="-128"/>
                <a:ea typeface="ＭＳ Ｐ明朝" panose="02020600040205080304" pitchFamily="18" charset="-128"/>
              </a:rPr>
              <a:t>30</a:t>
            </a:r>
            <a:r>
              <a:rPr lang="ja-JP" altLang="en-US" sz="1200" i="1" dirty="0">
                <a:latin typeface="ＭＳ Ｐ明朝" panose="02020600040205080304" pitchFamily="18" charset="-128"/>
                <a:ea typeface="ＭＳ Ｐ明朝" panose="02020600040205080304" pitchFamily="18" charset="-128"/>
              </a:rPr>
              <a:t>年度主任相談支援専門員養成研修</a:t>
            </a:r>
            <a:endParaRPr lang="en-US" altLang="ja-JP" sz="1200" i="1" dirty="0">
              <a:latin typeface="ＭＳ Ｐ明朝" panose="02020600040205080304" pitchFamily="18" charset="-128"/>
              <a:ea typeface="ＭＳ Ｐ明朝" panose="02020600040205080304" pitchFamily="18" charset="-128"/>
            </a:endParaRPr>
          </a:p>
        </p:txBody>
      </p:sp>
    </p:spTree>
    <p:extLst>
      <p:ext uri="{BB962C8B-B14F-4D97-AF65-F5344CB8AC3E}">
        <p14:creationId xmlns:p14="http://schemas.microsoft.com/office/powerpoint/2010/main" val="3688610518"/>
      </p:ext>
    </p:extLst>
  </p:cSld>
  <p:clrMapOvr>
    <a:masterClrMapping/>
  </p:clrMapOvr>
  <p:transition spd="med"/>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a:xfrm>
            <a:off x="457200" y="186871"/>
            <a:ext cx="8229600" cy="853636"/>
          </a:xfrm>
          <a:solidFill>
            <a:srgbClr val="002060"/>
          </a:solidFill>
        </p:spPr>
        <p:txBody>
          <a:bodyPr/>
          <a:lstStyle/>
          <a:p>
            <a:pPr eaLnBrk="1" hangingPunct="1"/>
            <a:r>
              <a:rPr lang="ja-JP" altLang="en-US" sz="3200" dirty="0">
                <a:solidFill>
                  <a:schemeClr val="bg1"/>
                </a:solidFill>
              </a:rPr>
              <a:t>問題解決型ファシリテーションの</a:t>
            </a:r>
            <a:r>
              <a:rPr lang="en-US" altLang="ja-JP" sz="3200" dirty="0">
                <a:solidFill>
                  <a:schemeClr val="bg1"/>
                </a:solidFill>
              </a:rPr>
              <a:t>4</a:t>
            </a:r>
            <a:r>
              <a:rPr lang="ja-JP" altLang="en-US" sz="3200" dirty="0" err="1">
                <a:solidFill>
                  <a:schemeClr val="bg1"/>
                </a:solidFill>
              </a:rPr>
              <a:t>つの</a:t>
            </a:r>
            <a:r>
              <a:rPr lang="ja-JP" altLang="en-US" sz="3200" dirty="0">
                <a:solidFill>
                  <a:schemeClr val="bg1"/>
                </a:solidFill>
              </a:rPr>
              <a:t>スキル</a:t>
            </a:r>
          </a:p>
        </p:txBody>
      </p:sp>
      <p:sp>
        <p:nvSpPr>
          <p:cNvPr id="47107" name="Oval 26"/>
          <p:cNvSpPr>
            <a:spLocks noChangeArrowheads="1"/>
          </p:cNvSpPr>
          <p:nvPr/>
        </p:nvSpPr>
        <p:spPr bwMode="auto">
          <a:xfrm>
            <a:off x="250581" y="1124744"/>
            <a:ext cx="8569569" cy="5760250"/>
          </a:xfrm>
          <a:prstGeom prst="ellipse">
            <a:avLst/>
          </a:prstGeom>
          <a:solidFill>
            <a:srgbClr val="FFFF99">
              <a:alpha val="39999"/>
            </a:srgbClr>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ct val="0"/>
              </a:spcBef>
              <a:buFontTx/>
              <a:buNone/>
              <a:defRPr/>
            </a:pPr>
            <a:endParaRPr lang="ja-JP" altLang="en-US" sz="1800" kern="0">
              <a:solidFill>
                <a:srgbClr val="002060"/>
              </a:solidFill>
            </a:endParaRPr>
          </a:p>
        </p:txBody>
      </p:sp>
      <p:sp>
        <p:nvSpPr>
          <p:cNvPr id="47108" name="Rectangle 27"/>
          <p:cNvSpPr>
            <a:spLocks noChangeArrowheads="1"/>
          </p:cNvSpPr>
          <p:nvPr/>
        </p:nvSpPr>
        <p:spPr bwMode="auto">
          <a:xfrm>
            <a:off x="3492083" y="1269554"/>
            <a:ext cx="2159977" cy="431800"/>
          </a:xfrm>
          <a:prstGeom prst="rect">
            <a:avLst/>
          </a:prstGeom>
          <a:solidFill>
            <a:srgbClr val="FFFF00"/>
          </a:solidFill>
          <a:ln w="9525">
            <a:solidFill>
              <a:srgbClr val="002060"/>
            </a:solidFill>
            <a:miter lim="800000"/>
            <a:headEnd/>
            <a:tailEnd/>
          </a:ln>
        </p:spPr>
        <p:txBody>
          <a:bodyPr wrap="none" anchor="ct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algn="ctr" eaLnBrk="1" hangingPunct="1">
              <a:spcBef>
                <a:spcPct val="0"/>
              </a:spcBef>
              <a:buFontTx/>
              <a:buNone/>
              <a:defRPr/>
            </a:pPr>
            <a:r>
              <a:rPr lang="ja-JP" altLang="en-US" sz="1600" kern="0">
                <a:solidFill>
                  <a:srgbClr val="002060"/>
                </a:solidFill>
              </a:rPr>
              <a:t>場のデザインのスキル</a:t>
            </a:r>
          </a:p>
        </p:txBody>
      </p:sp>
      <p:sp>
        <p:nvSpPr>
          <p:cNvPr id="47109" name="Rectangle 28"/>
          <p:cNvSpPr>
            <a:spLocks noChangeArrowheads="1"/>
          </p:cNvSpPr>
          <p:nvPr/>
        </p:nvSpPr>
        <p:spPr bwMode="auto">
          <a:xfrm>
            <a:off x="3492083" y="1701356"/>
            <a:ext cx="2159977" cy="649287"/>
          </a:xfrm>
          <a:prstGeom prst="rect">
            <a:avLst/>
          </a:prstGeom>
          <a:solidFill>
            <a:schemeClr val="bg1"/>
          </a:solidFill>
          <a:ln w="9525">
            <a:solidFill>
              <a:srgbClr val="002060"/>
            </a:solidFill>
            <a:miter lim="800000"/>
            <a:headEnd/>
            <a:tailEnd/>
          </a:ln>
        </p:spPr>
        <p:txBody>
          <a:bodyPr wrap="none" anchor="ct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algn="ctr" eaLnBrk="1" hangingPunct="1">
              <a:spcBef>
                <a:spcPct val="0"/>
              </a:spcBef>
              <a:buFontTx/>
              <a:buNone/>
              <a:defRPr/>
            </a:pPr>
            <a:r>
              <a:rPr lang="ja-JP" altLang="en-US" sz="1800" kern="0">
                <a:solidFill>
                  <a:srgbClr val="002060"/>
                </a:solidFill>
              </a:rPr>
              <a:t>場をつくり、</a:t>
            </a:r>
          </a:p>
          <a:p>
            <a:pPr algn="ctr" eaLnBrk="1" hangingPunct="1">
              <a:spcBef>
                <a:spcPct val="0"/>
              </a:spcBef>
              <a:buFontTx/>
              <a:buNone/>
              <a:defRPr/>
            </a:pPr>
            <a:r>
              <a:rPr lang="ja-JP" altLang="en-US" sz="1800" kern="0">
                <a:solidFill>
                  <a:srgbClr val="002060"/>
                </a:solidFill>
              </a:rPr>
              <a:t>つなげる</a:t>
            </a:r>
          </a:p>
        </p:txBody>
      </p:sp>
      <p:sp>
        <p:nvSpPr>
          <p:cNvPr id="47110" name="Rectangle 29"/>
          <p:cNvSpPr>
            <a:spLocks noChangeArrowheads="1"/>
          </p:cNvSpPr>
          <p:nvPr/>
        </p:nvSpPr>
        <p:spPr bwMode="auto">
          <a:xfrm>
            <a:off x="6445937" y="2859832"/>
            <a:ext cx="2158511" cy="431800"/>
          </a:xfrm>
          <a:prstGeom prst="rect">
            <a:avLst/>
          </a:prstGeom>
          <a:solidFill>
            <a:srgbClr val="FFCC99"/>
          </a:solidFill>
          <a:ln w="9525">
            <a:solidFill>
              <a:srgbClr val="002060"/>
            </a:solidFill>
            <a:miter lim="800000"/>
            <a:headEnd/>
            <a:tailEnd/>
          </a:ln>
        </p:spPr>
        <p:txBody>
          <a:bodyPr wrap="none" anchor="ct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algn="ctr" eaLnBrk="1" hangingPunct="1">
              <a:spcBef>
                <a:spcPct val="0"/>
              </a:spcBef>
              <a:buFontTx/>
              <a:buNone/>
              <a:defRPr/>
            </a:pPr>
            <a:r>
              <a:rPr lang="ja-JP" altLang="en-US" sz="1600" kern="0" dirty="0">
                <a:solidFill>
                  <a:srgbClr val="002060"/>
                </a:solidFill>
              </a:rPr>
              <a:t>対人関係のスキル</a:t>
            </a:r>
          </a:p>
        </p:txBody>
      </p:sp>
      <p:sp>
        <p:nvSpPr>
          <p:cNvPr id="47111" name="Rectangle 30"/>
          <p:cNvSpPr>
            <a:spLocks noChangeArrowheads="1"/>
          </p:cNvSpPr>
          <p:nvPr/>
        </p:nvSpPr>
        <p:spPr bwMode="auto">
          <a:xfrm>
            <a:off x="6445937" y="3291632"/>
            <a:ext cx="2158511" cy="647700"/>
          </a:xfrm>
          <a:prstGeom prst="rect">
            <a:avLst/>
          </a:prstGeom>
          <a:solidFill>
            <a:schemeClr val="bg1"/>
          </a:solidFill>
          <a:ln w="9525">
            <a:solidFill>
              <a:srgbClr val="002060"/>
            </a:solidFill>
            <a:miter lim="800000"/>
            <a:headEnd/>
            <a:tailEnd/>
          </a:ln>
        </p:spPr>
        <p:txBody>
          <a:bodyPr wrap="none" anchor="ct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algn="ctr" eaLnBrk="1" hangingPunct="1">
              <a:spcBef>
                <a:spcPct val="0"/>
              </a:spcBef>
              <a:buFontTx/>
              <a:buNone/>
              <a:defRPr/>
            </a:pPr>
            <a:r>
              <a:rPr lang="ja-JP" altLang="en-US" sz="1800" kern="0">
                <a:solidFill>
                  <a:srgbClr val="002060"/>
                </a:solidFill>
              </a:rPr>
              <a:t>受け止め、</a:t>
            </a:r>
          </a:p>
          <a:p>
            <a:pPr algn="ctr" eaLnBrk="1" hangingPunct="1">
              <a:spcBef>
                <a:spcPct val="0"/>
              </a:spcBef>
              <a:buFontTx/>
              <a:buNone/>
              <a:defRPr/>
            </a:pPr>
            <a:r>
              <a:rPr lang="ja-JP" altLang="en-US" sz="1800" kern="0">
                <a:solidFill>
                  <a:srgbClr val="002060"/>
                </a:solidFill>
              </a:rPr>
              <a:t>引き出す</a:t>
            </a:r>
          </a:p>
        </p:txBody>
      </p:sp>
      <p:sp>
        <p:nvSpPr>
          <p:cNvPr id="47112" name="Rectangle 31"/>
          <p:cNvSpPr>
            <a:spLocks noChangeArrowheads="1"/>
          </p:cNvSpPr>
          <p:nvPr/>
        </p:nvSpPr>
        <p:spPr bwMode="auto">
          <a:xfrm>
            <a:off x="684021" y="2859832"/>
            <a:ext cx="2158511" cy="431800"/>
          </a:xfrm>
          <a:prstGeom prst="rect">
            <a:avLst/>
          </a:prstGeom>
          <a:solidFill>
            <a:srgbClr val="FF66FF"/>
          </a:solidFill>
          <a:ln w="9525">
            <a:solidFill>
              <a:srgbClr val="002060"/>
            </a:solidFill>
            <a:miter lim="800000"/>
            <a:headEnd/>
            <a:tailEnd/>
          </a:ln>
        </p:spPr>
        <p:txBody>
          <a:bodyPr wrap="none" anchor="ct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algn="ctr" eaLnBrk="1" hangingPunct="1">
              <a:spcBef>
                <a:spcPct val="0"/>
              </a:spcBef>
              <a:buFontTx/>
              <a:buNone/>
              <a:defRPr/>
            </a:pPr>
            <a:r>
              <a:rPr lang="ja-JP" altLang="en-US" sz="1600" kern="0">
                <a:solidFill>
                  <a:srgbClr val="002060"/>
                </a:solidFill>
              </a:rPr>
              <a:t>合意形成のスキル</a:t>
            </a:r>
          </a:p>
        </p:txBody>
      </p:sp>
      <p:sp>
        <p:nvSpPr>
          <p:cNvPr id="47113" name="Rectangle 32"/>
          <p:cNvSpPr>
            <a:spLocks noChangeArrowheads="1"/>
          </p:cNvSpPr>
          <p:nvPr/>
        </p:nvSpPr>
        <p:spPr bwMode="auto">
          <a:xfrm>
            <a:off x="684021" y="3291632"/>
            <a:ext cx="2158511" cy="647700"/>
          </a:xfrm>
          <a:prstGeom prst="rect">
            <a:avLst/>
          </a:prstGeom>
          <a:solidFill>
            <a:schemeClr val="bg1"/>
          </a:solidFill>
          <a:ln w="9525">
            <a:solidFill>
              <a:srgbClr val="002060"/>
            </a:solidFill>
            <a:miter lim="800000"/>
            <a:headEnd/>
            <a:tailEnd/>
          </a:ln>
        </p:spPr>
        <p:txBody>
          <a:bodyPr wrap="none" anchor="ct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algn="ctr" eaLnBrk="1" hangingPunct="1">
              <a:spcBef>
                <a:spcPct val="0"/>
              </a:spcBef>
              <a:buFontTx/>
              <a:buNone/>
              <a:defRPr/>
            </a:pPr>
            <a:r>
              <a:rPr lang="ja-JP" altLang="en-US" sz="1800" kern="0">
                <a:solidFill>
                  <a:srgbClr val="002060"/>
                </a:solidFill>
              </a:rPr>
              <a:t>まとめて、</a:t>
            </a:r>
          </a:p>
          <a:p>
            <a:pPr algn="ctr" eaLnBrk="1" hangingPunct="1">
              <a:spcBef>
                <a:spcPct val="0"/>
              </a:spcBef>
              <a:buFontTx/>
              <a:buNone/>
              <a:defRPr/>
            </a:pPr>
            <a:r>
              <a:rPr lang="ja-JP" altLang="en-US" sz="1800" kern="0">
                <a:solidFill>
                  <a:srgbClr val="002060"/>
                </a:solidFill>
              </a:rPr>
              <a:t>分かち合う</a:t>
            </a:r>
          </a:p>
        </p:txBody>
      </p:sp>
      <p:sp>
        <p:nvSpPr>
          <p:cNvPr id="47114" name="Rectangle 33"/>
          <p:cNvSpPr>
            <a:spLocks noChangeArrowheads="1"/>
          </p:cNvSpPr>
          <p:nvPr/>
        </p:nvSpPr>
        <p:spPr bwMode="auto">
          <a:xfrm>
            <a:off x="3492083" y="4798169"/>
            <a:ext cx="2159977" cy="431800"/>
          </a:xfrm>
          <a:prstGeom prst="rect">
            <a:avLst/>
          </a:prstGeom>
          <a:solidFill>
            <a:srgbClr val="66FF33"/>
          </a:solidFill>
          <a:ln w="9525">
            <a:solidFill>
              <a:srgbClr val="002060"/>
            </a:solidFill>
            <a:miter lim="800000"/>
            <a:headEnd/>
            <a:tailEnd/>
          </a:ln>
        </p:spPr>
        <p:txBody>
          <a:bodyPr wrap="none" anchor="ct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algn="ctr" eaLnBrk="1" hangingPunct="1">
              <a:spcBef>
                <a:spcPct val="0"/>
              </a:spcBef>
              <a:buFontTx/>
              <a:buNone/>
              <a:defRPr/>
            </a:pPr>
            <a:r>
              <a:rPr lang="ja-JP" altLang="en-US" sz="1600" kern="0">
                <a:solidFill>
                  <a:srgbClr val="002060"/>
                </a:solidFill>
              </a:rPr>
              <a:t>構造化のスキル</a:t>
            </a:r>
          </a:p>
        </p:txBody>
      </p:sp>
      <p:sp>
        <p:nvSpPr>
          <p:cNvPr id="47115" name="Rectangle 34"/>
          <p:cNvSpPr>
            <a:spLocks noChangeArrowheads="1"/>
          </p:cNvSpPr>
          <p:nvPr/>
        </p:nvSpPr>
        <p:spPr bwMode="auto">
          <a:xfrm>
            <a:off x="3492083" y="5229969"/>
            <a:ext cx="2159977" cy="647700"/>
          </a:xfrm>
          <a:prstGeom prst="rect">
            <a:avLst/>
          </a:prstGeom>
          <a:solidFill>
            <a:schemeClr val="bg1"/>
          </a:solidFill>
          <a:ln w="9525">
            <a:solidFill>
              <a:srgbClr val="002060"/>
            </a:solidFill>
            <a:miter lim="800000"/>
            <a:headEnd/>
            <a:tailEnd/>
          </a:ln>
        </p:spPr>
        <p:txBody>
          <a:bodyPr wrap="none" anchor="ct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algn="ctr" eaLnBrk="1" hangingPunct="1">
              <a:spcBef>
                <a:spcPct val="0"/>
              </a:spcBef>
              <a:buFontTx/>
              <a:buNone/>
              <a:defRPr/>
            </a:pPr>
            <a:r>
              <a:rPr lang="ja-JP" altLang="en-US" sz="1800" kern="0">
                <a:solidFill>
                  <a:srgbClr val="002060"/>
                </a:solidFill>
              </a:rPr>
              <a:t>かみ合わせ、</a:t>
            </a:r>
          </a:p>
          <a:p>
            <a:pPr algn="ctr" eaLnBrk="1" hangingPunct="1">
              <a:spcBef>
                <a:spcPct val="0"/>
              </a:spcBef>
              <a:buFontTx/>
              <a:buNone/>
              <a:defRPr/>
            </a:pPr>
            <a:r>
              <a:rPr lang="ja-JP" altLang="en-US" sz="1800" kern="0">
                <a:solidFill>
                  <a:srgbClr val="002060"/>
                </a:solidFill>
              </a:rPr>
              <a:t>整理する</a:t>
            </a:r>
          </a:p>
        </p:txBody>
      </p:sp>
      <p:sp>
        <p:nvSpPr>
          <p:cNvPr id="47116" name="AutoShape 35"/>
          <p:cNvSpPr>
            <a:spLocks noChangeArrowheads="1"/>
          </p:cNvSpPr>
          <p:nvPr/>
        </p:nvSpPr>
        <p:spPr bwMode="auto">
          <a:xfrm>
            <a:off x="4140685" y="3285282"/>
            <a:ext cx="791308" cy="576262"/>
          </a:xfrm>
          <a:custGeom>
            <a:avLst/>
            <a:gdLst>
              <a:gd name="T0" fmla="*/ 2147483647 w 21600"/>
              <a:gd name="T1" fmla="*/ 0 h 21600"/>
              <a:gd name="T2" fmla="*/ 2147483647 w 21600"/>
              <a:gd name="T3" fmla="*/ 2147483647 h 21600"/>
              <a:gd name="T4" fmla="*/ 2147483647 w 21600"/>
              <a:gd name="T5" fmla="*/ 2147483647 h 21600"/>
              <a:gd name="T6" fmla="*/ 2147483647 w 21600"/>
              <a:gd name="T7" fmla="*/ 2147483647 h 21600"/>
              <a:gd name="T8" fmla="*/ 2147483647 w 21600"/>
              <a:gd name="T9" fmla="*/ 2147483647 h 21600"/>
              <a:gd name="T10" fmla="*/ 2147483647 w 21600"/>
              <a:gd name="T11" fmla="*/ 2147483647 h 21600"/>
              <a:gd name="T12" fmla="*/ 0 60000 65536"/>
              <a:gd name="T13" fmla="*/ 0 60000 65536"/>
              <a:gd name="T14" fmla="*/ 0 60000 65536"/>
              <a:gd name="T15" fmla="*/ 0 60000 65536"/>
              <a:gd name="T16" fmla="*/ 0 60000 65536"/>
              <a:gd name="T17" fmla="*/ 0 60000 65536"/>
              <a:gd name="T18" fmla="*/ 3163 w 21600"/>
              <a:gd name="T19" fmla="*/ 3163 h 21600"/>
              <a:gd name="T20" fmla="*/ 18437 w 21600"/>
              <a:gd name="T21" fmla="*/ 18437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16200" y="10800"/>
                </a:moveTo>
                <a:cubicBezTo>
                  <a:pt x="16200" y="7817"/>
                  <a:pt x="13782" y="5400"/>
                  <a:pt x="10800" y="5400"/>
                </a:cubicBezTo>
                <a:cubicBezTo>
                  <a:pt x="7817" y="5400"/>
                  <a:pt x="5400" y="7817"/>
                  <a:pt x="5400" y="10800"/>
                </a:cubicBezTo>
                <a:lnTo>
                  <a:pt x="0" y="10800"/>
                </a:lnTo>
                <a:cubicBezTo>
                  <a:pt x="0" y="4835"/>
                  <a:pt x="4835" y="0"/>
                  <a:pt x="10800" y="0"/>
                </a:cubicBezTo>
                <a:cubicBezTo>
                  <a:pt x="16764" y="0"/>
                  <a:pt x="21599" y="4835"/>
                  <a:pt x="21600" y="10799"/>
                </a:cubicBezTo>
                <a:lnTo>
                  <a:pt x="21600" y="10800"/>
                </a:lnTo>
                <a:lnTo>
                  <a:pt x="24300" y="10800"/>
                </a:lnTo>
                <a:lnTo>
                  <a:pt x="18900" y="16200"/>
                </a:lnTo>
                <a:lnTo>
                  <a:pt x="13500" y="10800"/>
                </a:lnTo>
                <a:lnTo>
                  <a:pt x="16200" y="10800"/>
                </a:lnTo>
                <a:close/>
              </a:path>
            </a:pathLst>
          </a:custGeom>
          <a:solidFill>
            <a:srgbClr val="FF0000"/>
          </a:solidFill>
          <a:ln>
            <a:noFill/>
          </a:ln>
          <a:extLst/>
        </p:spPr>
        <p:txBody>
          <a:bodyPr wrap="none" anchor="ctr"/>
          <a:lstStyle/>
          <a:p>
            <a:pPr>
              <a:defRPr/>
            </a:pPr>
            <a:endParaRPr kumimoji="0" lang="ja-JP" altLang="en-US" kern="0">
              <a:solidFill>
                <a:srgbClr val="002060"/>
              </a:solidFill>
              <a:latin typeface="Arial"/>
              <a:ea typeface="ＭＳ Ｐゴシック"/>
            </a:endParaRPr>
          </a:p>
        </p:txBody>
      </p:sp>
      <p:sp>
        <p:nvSpPr>
          <p:cNvPr id="47117" name="AutoShape 36"/>
          <p:cNvSpPr>
            <a:spLocks noChangeArrowheads="1"/>
          </p:cNvSpPr>
          <p:nvPr/>
        </p:nvSpPr>
        <p:spPr bwMode="auto">
          <a:xfrm flipH="1" flipV="1">
            <a:off x="4142150" y="3580557"/>
            <a:ext cx="791308" cy="576262"/>
          </a:xfrm>
          <a:custGeom>
            <a:avLst/>
            <a:gdLst>
              <a:gd name="T0" fmla="*/ 2147483647 w 21600"/>
              <a:gd name="T1" fmla="*/ 0 h 21600"/>
              <a:gd name="T2" fmla="*/ 2147483647 w 21600"/>
              <a:gd name="T3" fmla="*/ 2147483647 h 21600"/>
              <a:gd name="T4" fmla="*/ 2147483647 w 21600"/>
              <a:gd name="T5" fmla="*/ 2147483647 h 21600"/>
              <a:gd name="T6" fmla="*/ 2147483647 w 21600"/>
              <a:gd name="T7" fmla="*/ 2147483647 h 21600"/>
              <a:gd name="T8" fmla="*/ 2147483647 w 21600"/>
              <a:gd name="T9" fmla="*/ 2147483647 h 21600"/>
              <a:gd name="T10" fmla="*/ 2147483647 w 21600"/>
              <a:gd name="T11" fmla="*/ 2147483647 h 21600"/>
              <a:gd name="T12" fmla="*/ 0 60000 65536"/>
              <a:gd name="T13" fmla="*/ 0 60000 65536"/>
              <a:gd name="T14" fmla="*/ 0 60000 65536"/>
              <a:gd name="T15" fmla="*/ 0 60000 65536"/>
              <a:gd name="T16" fmla="*/ 0 60000 65536"/>
              <a:gd name="T17" fmla="*/ 0 60000 65536"/>
              <a:gd name="T18" fmla="*/ 3163 w 21600"/>
              <a:gd name="T19" fmla="*/ 3163 h 21600"/>
              <a:gd name="T20" fmla="*/ 18437 w 21600"/>
              <a:gd name="T21" fmla="*/ 18437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16200" y="10800"/>
                </a:moveTo>
                <a:cubicBezTo>
                  <a:pt x="16200" y="7817"/>
                  <a:pt x="13782" y="5400"/>
                  <a:pt x="10800" y="5400"/>
                </a:cubicBezTo>
                <a:cubicBezTo>
                  <a:pt x="7817" y="5400"/>
                  <a:pt x="5400" y="7817"/>
                  <a:pt x="5400" y="10800"/>
                </a:cubicBezTo>
                <a:lnTo>
                  <a:pt x="0" y="10800"/>
                </a:lnTo>
                <a:cubicBezTo>
                  <a:pt x="0" y="4835"/>
                  <a:pt x="4835" y="0"/>
                  <a:pt x="10800" y="0"/>
                </a:cubicBezTo>
                <a:cubicBezTo>
                  <a:pt x="16764" y="0"/>
                  <a:pt x="21599" y="4835"/>
                  <a:pt x="21600" y="10799"/>
                </a:cubicBezTo>
                <a:lnTo>
                  <a:pt x="21600" y="10800"/>
                </a:lnTo>
                <a:lnTo>
                  <a:pt x="24300" y="10800"/>
                </a:lnTo>
                <a:lnTo>
                  <a:pt x="18900" y="16200"/>
                </a:lnTo>
                <a:lnTo>
                  <a:pt x="13500" y="10800"/>
                </a:lnTo>
                <a:lnTo>
                  <a:pt x="16200" y="10800"/>
                </a:lnTo>
                <a:close/>
              </a:path>
            </a:pathLst>
          </a:custGeom>
          <a:solidFill>
            <a:srgbClr val="FF0000"/>
          </a:solidFill>
          <a:ln>
            <a:noFill/>
          </a:ln>
          <a:extLst/>
        </p:spPr>
        <p:txBody>
          <a:bodyPr wrap="none" anchor="ctr"/>
          <a:lstStyle/>
          <a:p>
            <a:pPr>
              <a:defRPr/>
            </a:pPr>
            <a:endParaRPr kumimoji="0" lang="ja-JP" altLang="en-US" kern="0">
              <a:solidFill>
                <a:srgbClr val="002060"/>
              </a:solidFill>
              <a:latin typeface="Arial"/>
              <a:ea typeface="ＭＳ Ｐゴシック"/>
            </a:endParaRPr>
          </a:p>
        </p:txBody>
      </p:sp>
      <p:sp>
        <p:nvSpPr>
          <p:cNvPr id="47118" name="Text Box 37"/>
          <p:cNvSpPr txBox="1">
            <a:spLocks noChangeArrowheads="1"/>
          </p:cNvSpPr>
          <p:nvPr/>
        </p:nvSpPr>
        <p:spPr bwMode="auto">
          <a:xfrm>
            <a:off x="4212684" y="2853482"/>
            <a:ext cx="792773"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ct val="50000"/>
              </a:spcBef>
              <a:buFontTx/>
              <a:buNone/>
              <a:defRPr/>
            </a:pPr>
            <a:r>
              <a:rPr lang="ja-JP" altLang="en-US" sz="1800" b="1" kern="0" dirty="0">
                <a:solidFill>
                  <a:srgbClr val="FF0000"/>
                </a:solidFill>
              </a:rPr>
              <a:t>共有</a:t>
            </a:r>
          </a:p>
        </p:txBody>
      </p:sp>
      <p:sp>
        <p:nvSpPr>
          <p:cNvPr id="47119" name="Text Box 38"/>
          <p:cNvSpPr txBox="1">
            <a:spLocks noChangeArrowheads="1"/>
          </p:cNvSpPr>
          <p:nvPr/>
        </p:nvSpPr>
        <p:spPr bwMode="auto">
          <a:xfrm>
            <a:off x="5005272" y="3501182"/>
            <a:ext cx="792774"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ct val="50000"/>
              </a:spcBef>
              <a:buFontTx/>
              <a:buNone/>
              <a:defRPr/>
            </a:pPr>
            <a:r>
              <a:rPr lang="ja-JP" altLang="en-US" sz="1800" b="1" kern="0">
                <a:solidFill>
                  <a:srgbClr val="FF0000"/>
                </a:solidFill>
              </a:rPr>
              <a:t>発散</a:t>
            </a:r>
          </a:p>
        </p:txBody>
      </p:sp>
      <p:sp>
        <p:nvSpPr>
          <p:cNvPr id="47120" name="Text Box 39"/>
          <p:cNvSpPr txBox="1">
            <a:spLocks noChangeArrowheads="1"/>
          </p:cNvSpPr>
          <p:nvPr/>
        </p:nvSpPr>
        <p:spPr bwMode="auto">
          <a:xfrm>
            <a:off x="4212684" y="4148882"/>
            <a:ext cx="792773"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ct val="50000"/>
              </a:spcBef>
              <a:buFontTx/>
              <a:buNone/>
              <a:defRPr/>
            </a:pPr>
            <a:r>
              <a:rPr lang="ja-JP" altLang="en-US" sz="1800" b="1" kern="0">
                <a:solidFill>
                  <a:srgbClr val="FF0000"/>
                </a:solidFill>
              </a:rPr>
              <a:t>収束</a:t>
            </a:r>
          </a:p>
        </p:txBody>
      </p:sp>
      <p:sp>
        <p:nvSpPr>
          <p:cNvPr id="47121" name="Text Box 40"/>
          <p:cNvSpPr txBox="1">
            <a:spLocks noChangeArrowheads="1"/>
          </p:cNvSpPr>
          <p:nvPr/>
        </p:nvSpPr>
        <p:spPr bwMode="auto">
          <a:xfrm>
            <a:off x="3421181" y="3501182"/>
            <a:ext cx="791308"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ct val="50000"/>
              </a:spcBef>
              <a:buFontTx/>
              <a:buNone/>
              <a:defRPr/>
            </a:pPr>
            <a:r>
              <a:rPr lang="ja-JP" altLang="en-US" sz="1800" b="1" kern="0" dirty="0">
                <a:solidFill>
                  <a:srgbClr val="FF0000"/>
                </a:solidFill>
              </a:rPr>
              <a:t>決定</a:t>
            </a:r>
          </a:p>
        </p:txBody>
      </p:sp>
      <p:sp>
        <p:nvSpPr>
          <p:cNvPr id="47122" name="Text Box 41"/>
          <p:cNvSpPr txBox="1">
            <a:spLocks noChangeArrowheads="1"/>
          </p:cNvSpPr>
          <p:nvPr/>
        </p:nvSpPr>
        <p:spPr bwMode="auto">
          <a:xfrm>
            <a:off x="3060601" y="2483604"/>
            <a:ext cx="3832142"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ct val="50000"/>
              </a:spcBef>
              <a:buFontTx/>
              <a:buNone/>
              <a:defRPr/>
            </a:pPr>
            <a:r>
              <a:rPr lang="en-US" altLang="ja-JP" sz="1800" kern="0" dirty="0">
                <a:solidFill>
                  <a:srgbClr val="002060"/>
                </a:solidFill>
              </a:rPr>
              <a:t>●</a:t>
            </a:r>
            <a:r>
              <a:rPr lang="ja-JP" altLang="en-US" sz="1800" kern="0" dirty="0">
                <a:solidFill>
                  <a:srgbClr val="002060"/>
                </a:solidFill>
              </a:rPr>
              <a:t>プロセス設計</a:t>
            </a:r>
            <a:r>
              <a:rPr lang="ja-JP" altLang="en-US" sz="1400" kern="0" dirty="0">
                <a:solidFill>
                  <a:srgbClr val="002060"/>
                </a:solidFill>
              </a:rPr>
              <a:t>（演習の設計図を描く）</a:t>
            </a:r>
            <a:endParaRPr lang="ja-JP" altLang="en-US" sz="1800" kern="0" dirty="0">
              <a:solidFill>
                <a:srgbClr val="002060"/>
              </a:solidFill>
            </a:endParaRPr>
          </a:p>
        </p:txBody>
      </p:sp>
      <p:sp>
        <p:nvSpPr>
          <p:cNvPr id="47123" name="Text Box 42"/>
          <p:cNvSpPr txBox="1">
            <a:spLocks noChangeArrowheads="1"/>
          </p:cNvSpPr>
          <p:nvPr/>
        </p:nvSpPr>
        <p:spPr bwMode="auto">
          <a:xfrm>
            <a:off x="6445937" y="3941330"/>
            <a:ext cx="2158511" cy="779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ct val="50000"/>
              </a:spcBef>
              <a:buFontTx/>
              <a:buNone/>
              <a:defRPr/>
            </a:pPr>
            <a:r>
              <a:rPr lang="en-US" altLang="ja-JP" sz="1800" kern="0">
                <a:solidFill>
                  <a:srgbClr val="002060"/>
                </a:solidFill>
              </a:rPr>
              <a:t>●</a:t>
            </a:r>
            <a:r>
              <a:rPr lang="ja-JP" altLang="en-US" sz="1800" kern="0">
                <a:solidFill>
                  <a:srgbClr val="002060"/>
                </a:solidFill>
              </a:rPr>
              <a:t>傾聴と質問</a:t>
            </a:r>
          </a:p>
          <a:p>
            <a:pPr eaLnBrk="1" hangingPunct="1">
              <a:spcBef>
                <a:spcPct val="50000"/>
              </a:spcBef>
              <a:buFontTx/>
              <a:buNone/>
              <a:defRPr/>
            </a:pPr>
            <a:r>
              <a:rPr lang="ja-JP" altLang="en-US" sz="1800" kern="0">
                <a:solidFill>
                  <a:srgbClr val="002060"/>
                </a:solidFill>
              </a:rPr>
              <a:t>●非言語メッセージ</a:t>
            </a:r>
          </a:p>
        </p:txBody>
      </p:sp>
      <p:sp>
        <p:nvSpPr>
          <p:cNvPr id="47124" name="Text Box 43"/>
          <p:cNvSpPr txBox="1">
            <a:spLocks noChangeArrowheads="1"/>
          </p:cNvSpPr>
          <p:nvPr/>
        </p:nvSpPr>
        <p:spPr bwMode="auto">
          <a:xfrm>
            <a:off x="683972" y="3945682"/>
            <a:ext cx="2592265" cy="779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ct val="50000"/>
              </a:spcBef>
              <a:buFontTx/>
              <a:buNone/>
              <a:defRPr/>
            </a:pPr>
            <a:r>
              <a:rPr lang="en-US" altLang="ja-JP" sz="1800" kern="0">
                <a:solidFill>
                  <a:srgbClr val="002060"/>
                </a:solidFill>
              </a:rPr>
              <a:t>●</a:t>
            </a:r>
            <a:r>
              <a:rPr lang="ja-JP" altLang="en-US" sz="1800" kern="0">
                <a:solidFill>
                  <a:srgbClr val="002060"/>
                </a:solidFill>
              </a:rPr>
              <a:t>意思決定手法の活用</a:t>
            </a:r>
          </a:p>
          <a:p>
            <a:pPr eaLnBrk="1" hangingPunct="1">
              <a:spcBef>
                <a:spcPct val="50000"/>
              </a:spcBef>
              <a:buFontTx/>
              <a:buNone/>
              <a:defRPr/>
            </a:pPr>
            <a:r>
              <a:rPr lang="ja-JP" altLang="en-US" sz="1800" kern="0">
                <a:solidFill>
                  <a:srgbClr val="002060"/>
                </a:solidFill>
              </a:rPr>
              <a:t>● フィードバック</a:t>
            </a:r>
          </a:p>
        </p:txBody>
      </p:sp>
      <p:sp>
        <p:nvSpPr>
          <p:cNvPr id="47125" name="AutoShape 44"/>
          <p:cNvSpPr>
            <a:spLocks noChangeArrowheads="1"/>
          </p:cNvSpPr>
          <p:nvPr/>
        </p:nvSpPr>
        <p:spPr bwMode="auto">
          <a:xfrm rot="5400000">
            <a:off x="6587536" y="1702392"/>
            <a:ext cx="865187" cy="863112"/>
          </a:xfrm>
          <a:custGeom>
            <a:avLst/>
            <a:gdLst>
              <a:gd name="T0" fmla="*/ 2147483647 w 21600"/>
              <a:gd name="T1" fmla="*/ 0 h 21600"/>
              <a:gd name="T2" fmla="*/ 2147483647 w 21600"/>
              <a:gd name="T3" fmla="*/ 2147483647 h 21600"/>
              <a:gd name="T4" fmla="*/ 2147483647 w 21600"/>
              <a:gd name="T5" fmla="*/ 2147483647 h 21600"/>
              <a:gd name="T6" fmla="*/ 2147483647 w 21600"/>
              <a:gd name="T7" fmla="*/ 2147483647 h 21600"/>
              <a:gd name="T8" fmla="*/ 17694720 60000 65536"/>
              <a:gd name="T9" fmla="*/ 5898240 60000 65536"/>
              <a:gd name="T10" fmla="*/ 5898240 60000 65536"/>
              <a:gd name="T11" fmla="*/ 0 60000 65536"/>
              <a:gd name="T12" fmla="*/ 12427 w 21600"/>
              <a:gd name="T13" fmla="*/ 2912 h 21600"/>
              <a:gd name="T14" fmla="*/ 18227 w 21600"/>
              <a:gd name="T15" fmla="*/ 9246 h 21600"/>
            </a:gdLst>
            <a:ahLst/>
            <a:cxnLst>
              <a:cxn ang="T8">
                <a:pos x="T0" y="T1"/>
              </a:cxn>
              <a:cxn ang="T9">
                <a:pos x="T2" y="T3"/>
              </a:cxn>
              <a:cxn ang="T10">
                <a:pos x="T4" y="T5"/>
              </a:cxn>
              <a:cxn ang="T11">
                <a:pos x="T6" y="T7"/>
              </a:cxn>
            </a:cxnLst>
            <a:rect l="T12" t="T13" r="T14" b="T15"/>
            <a:pathLst>
              <a:path w="21600" h="21600">
                <a:moveTo>
                  <a:pt x="21600" y="6079"/>
                </a:moveTo>
                <a:lnTo>
                  <a:pt x="15126" y="0"/>
                </a:lnTo>
                <a:lnTo>
                  <a:pt x="15126" y="2912"/>
                </a:lnTo>
                <a:lnTo>
                  <a:pt x="12427" y="2912"/>
                </a:lnTo>
                <a:cubicBezTo>
                  <a:pt x="5564" y="2912"/>
                  <a:pt x="0" y="7052"/>
                  <a:pt x="0" y="12158"/>
                </a:cubicBezTo>
                <a:lnTo>
                  <a:pt x="0" y="21600"/>
                </a:lnTo>
                <a:lnTo>
                  <a:pt x="6474" y="21600"/>
                </a:lnTo>
                <a:lnTo>
                  <a:pt x="6474" y="12158"/>
                </a:lnTo>
                <a:cubicBezTo>
                  <a:pt x="6474" y="10550"/>
                  <a:pt x="9139" y="9246"/>
                  <a:pt x="12427" y="9246"/>
                </a:cubicBezTo>
                <a:lnTo>
                  <a:pt x="15126" y="9246"/>
                </a:lnTo>
                <a:lnTo>
                  <a:pt x="15126" y="12158"/>
                </a:lnTo>
                <a:lnTo>
                  <a:pt x="21600" y="6079"/>
                </a:lnTo>
                <a:close/>
              </a:path>
            </a:pathLst>
          </a:custGeom>
          <a:solidFill>
            <a:schemeClr val="bg1"/>
          </a:solidFill>
          <a:ln w="19050">
            <a:solidFill>
              <a:schemeClr val="tx1"/>
            </a:solidFill>
            <a:miter lim="800000"/>
            <a:headEnd/>
            <a:tailEnd/>
          </a:ln>
        </p:spPr>
        <p:txBody>
          <a:bodyPr wrap="none" anchor="ctr"/>
          <a:lstStyle/>
          <a:p>
            <a:pPr>
              <a:defRPr/>
            </a:pPr>
            <a:endParaRPr kumimoji="0" lang="ja-JP" altLang="en-US" kern="0">
              <a:solidFill>
                <a:srgbClr val="002060"/>
              </a:solidFill>
              <a:latin typeface="Arial"/>
              <a:ea typeface="ＭＳ Ｐゴシック"/>
            </a:endParaRPr>
          </a:p>
        </p:txBody>
      </p:sp>
      <p:sp>
        <p:nvSpPr>
          <p:cNvPr id="47126" name="AutoShape 45"/>
          <p:cNvSpPr>
            <a:spLocks noChangeArrowheads="1"/>
          </p:cNvSpPr>
          <p:nvPr/>
        </p:nvSpPr>
        <p:spPr bwMode="auto">
          <a:xfrm rot="10800000">
            <a:off x="6515299" y="4798169"/>
            <a:ext cx="864577" cy="863600"/>
          </a:xfrm>
          <a:custGeom>
            <a:avLst/>
            <a:gdLst>
              <a:gd name="T0" fmla="*/ 2147483647 w 21600"/>
              <a:gd name="T1" fmla="*/ 0 h 21600"/>
              <a:gd name="T2" fmla="*/ 2147483647 w 21600"/>
              <a:gd name="T3" fmla="*/ 2147483647 h 21600"/>
              <a:gd name="T4" fmla="*/ 2147483647 w 21600"/>
              <a:gd name="T5" fmla="*/ 2147483647 h 21600"/>
              <a:gd name="T6" fmla="*/ 2147483647 w 21600"/>
              <a:gd name="T7" fmla="*/ 2147483647 h 21600"/>
              <a:gd name="T8" fmla="*/ 17694720 60000 65536"/>
              <a:gd name="T9" fmla="*/ 5898240 60000 65536"/>
              <a:gd name="T10" fmla="*/ 5898240 60000 65536"/>
              <a:gd name="T11" fmla="*/ 0 60000 65536"/>
              <a:gd name="T12" fmla="*/ 12427 w 21600"/>
              <a:gd name="T13" fmla="*/ 2912 h 21600"/>
              <a:gd name="T14" fmla="*/ 18227 w 21600"/>
              <a:gd name="T15" fmla="*/ 9246 h 21600"/>
            </a:gdLst>
            <a:ahLst/>
            <a:cxnLst>
              <a:cxn ang="T8">
                <a:pos x="T0" y="T1"/>
              </a:cxn>
              <a:cxn ang="T9">
                <a:pos x="T2" y="T3"/>
              </a:cxn>
              <a:cxn ang="T10">
                <a:pos x="T4" y="T5"/>
              </a:cxn>
              <a:cxn ang="T11">
                <a:pos x="T6" y="T7"/>
              </a:cxn>
            </a:cxnLst>
            <a:rect l="T12" t="T13" r="T14" b="T15"/>
            <a:pathLst>
              <a:path w="21600" h="21600">
                <a:moveTo>
                  <a:pt x="21600" y="6079"/>
                </a:moveTo>
                <a:lnTo>
                  <a:pt x="15126" y="0"/>
                </a:lnTo>
                <a:lnTo>
                  <a:pt x="15126" y="2912"/>
                </a:lnTo>
                <a:lnTo>
                  <a:pt x="12427" y="2912"/>
                </a:lnTo>
                <a:cubicBezTo>
                  <a:pt x="5564" y="2912"/>
                  <a:pt x="0" y="7052"/>
                  <a:pt x="0" y="12158"/>
                </a:cubicBezTo>
                <a:lnTo>
                  <a:pt x="0" y="21600"/>
                </a:lnTo>
                <a:lnTo>
                  <a:pt x="6474" y="21600"/>
                </a:lnTo>
                <a:lnTo>
                  <a:pt x="6474" y="12158"/>
                </a:lnTo>
                <a:cubicBezTo>
                  <a:pt x="6474" y="10550"/>
                  <a:pt x="9139" y="9246"/>
                  <a:pt x="12427" y="9246"/>
                </a:cubicBezTo>
                <a:lnTo>
                  <a:pt x="15126" y="9246"/>
                </a:lnTo>
                <a:lnTo>
                  <a:pt x="15126" y="12158"/>
                </a:lnTo>
                <a:lnTo>
                  <a:pt x="21600" y="6079"/>
                </a:lnTo>
                <a:close/>
              </a:path>
            </a:pathLst>
          </a:custGeom>
          <a:solidFill>
            <a:schemeClr val="bg1"/>
          </a:solidFill>
          <a:ln w="19050">
            <a:solidFill>
              <a:schemeClr val="tx1"/>
            </a:solidFill>
            <a:miter lim="800000"/>
            <a:headEnd/>
            <a:tailEnd/>
          </a:ln>
        </p:spPr>
        <p:txBody>
          <a:bodyPr wrap="none" anchor="ctr"/>
          <a:lstStyle/>
          <a:p>
            <a:pPr>
              <a:defRPr/>
            </a:pPr>
            <a:endParaRPr kumimoji="0" lang="ja-JP" altLang="en-US" kern="0">
              <a:solidFill>
                <a:srgbClr val="002060"/>
              </a:solidFill>
              <a:latin typeface="Arial"/>
              <a:ea typeface="ＭＳ Ｐゴシック"/>
            </a:endParaRPr>
          </a:p>
        </p:txBody>
      </p:sp>
      <p:sp>
        <p:nvSpPr>
          <p:cNvPr id="47127" name="AutoShape 46"/>
          <p:cNvSpPr>
            <a:spLocks noChangeArrowheads="1"/>
          </p:cNvSpPr>
          <p:nvPr/>
        </p:nvSpPr>
        <p:spPr bwMode="auto">
          <a:xfrm rot="-5400000">
            <a:off x="1476246" y="4726182"/>
            <a:ext cx="865187" cy="863112"/>
          </a:xfrm>
          <a:custGeom>
            <a:avLst/>
            <a:gdLst>
              <a:gd name="T0" fmla="*/ 2147483647 w 21600"/>
              <a:gd name="T1" fmla="*/ 0 h 21600"/>
              <a:gd name="T2" fmla="*/ 2147483647 w 21600"/>
              <a:gd name="T3" fmla="*/ 2147483647 h 21600"/>
              <a:gd name="T4" fmla="*/ 2147483647 w 21600"/>
              <a:gd name="T5" fmla="*/ 2147483647 h 21600"/>
              <a:gd name="T6" fmla="*/ 2147483647 w 21600"/>
              <a:gd name="T7" fmla="*/ 2147483647 h 21600"/>
              <a:gd name="T8" fmla="*/ 17694720 60000 65536"/>
              <a:gd name="T9" fmla="*/ 5898240 60000 65536"/>
              <a:gd name="T10" fmla="*/ 5898240 60000 65536"/>
              <a:gd name="T11" fmla="*/ 0 60000 65536"/>
              <a:gd name="T12" fmla="*/ 12427 w 21600"/>
              <a:gd name="T13" fmla="*/ 2912 h 21600"/>
              <a:gd name="T14" fmla="*/ 18227 w 21600"/>
              <a:gd name="T15" fmla="*/ 9246 h 21600"/>
            </a:gdLst>
            <a:ahLst/>
            <a:cxnLst>
              <a:cxn ang="T8">
                <a:pos x="T0" y="T1"/>
              </a:cxn>
              <a:cxn ang="T9">
                <a:pos x="T2" y="T3"/>
              </a:cxn>
              <a:cxn ang="T10">
                <a:pos x="T4" y="T5"/>
              </a:cxn>
              <a:cxn ang="T11">
                <a:pos x="T6" y="T7"/>
              </a:cxn>
            </a:cxnLst>
            <a:rect l="T12" t="T13" r="T14" b="T15"/>
            <a:pathLst>
              <a:path w="21600" h="21600">
                <a:moveTo>
                  <a:pt x="21600" y="6079"/>
                </a:moveTo>
                <a:lnTo>
                  <a:pt x="15126" y="0"/>
                </a:lnTo>
                <a:lnTo>
                  <a:pt x="15126" y="2912"/>
                </a:lnTo>
                <a:lnTo>
                  <a:pt x="12427" y="2912"/>
                </a:lnTo>
                <a:cubicBezTo>
                  <a:pt x="5564" y="2912"/>
                  <a:pt x="0" y="7052"/>
                  <a:pt x="0" y="12158"/>
                </a:cubicBezTo>
                <a:lnTo>
                  <a:pt x="0" y="21600"/>
                </a:lnTo>
                <a:lnTo>
                  <a:pt x="6474" y="21600"/>
                </a:lnTo>
                <a:lnTo>
                  <a:pt x="6474" y="12158"/>
                </a:lnTo>
                <a:cubicBezTo>
                  <a:pt x="6474" y="10550"/>
                  <a:pt x="9139" y="9246"/>
                  <a:pt x="12427" y="9246"/>
                </a:cubicBezTo>
                <a:lnTo>
                  <a:pt x="15126" y="9246"/>
                </a:lnTo>
                <a:lnTo>
                  <a:pt x="15126" y="12158"/>
                </a:lnTo>
                <a:lnTo>
                  <a:pt x="21600" y="6079"/>
                </a:lnTo>
                <a:close/>
              </a:path>
            </a:pathLst>
          </a:custGeom>
          <a:solidFill>
            <a:schemeClr val="bg1"/>
          </a:solidFill>
          <a:ln w="19050">
            <a:solidFill>
              <a:schemeClr val="tx1"/>
            </a:solidFill>
            <a:miter lim="800000"/>
            <a:headEnd/>
            <a:tailEnd/>
          </a:ln>
        </p:spPr>
        <p:txBody>
          <a:bodyPr wrap="none" anchor="ctr"/>
          <a:lstStyle/>
          <a:p>
            <a:pPr>
              <a:defRPr/>
            </a:pPr>
            <a:endParaRPr kumimoji="0" lang="ja-JP" altLang="en-US" kern="0">
              <a:solidFill>
                <a:srgbClr val="002060"/>
              </a:solidFill>
              <a:latin typeface="Arial"/>
              <a:ea typeface="ＭＳ Ｐゴシック"/>
            </a:endParaRPr>
          </a:p>
        </p:txBody>
      </p:sp>
      <p:sp>
        <p:nvSpPr>
          <p:cNvPr id="47128" name="AutoShape 47"/>
          <p:cNvSpPr>
            <a:spLocks noChangeArrowheads="1"/>
          </p:cNvSpPr>
          <p:nvPr/>
        </p:nvSpPr>
        <p:spPr bwMode="auto">
          <a:xfrm>
            <a:off x="1619456" y="1628329"/>
            <a:ext cx="864577" cy="863600"/>
          </a:xfrm>
          <a:custGeom>
            <a:avLst/>
            <a:gdLst>
              <a:gd name="T0" fmla="*/ 2147483647 w 21600"/>
              <a:gd name="T1" fmla="*/ 0 h 21600"/>
              <a:gd name="T2" fmla="*/ 2147483647 w 21600"/>
              <a:gd name="T3" fmla="*/ 2147483647 h 21600"/>
              <a:gd name="T4" fmla="*/ 2147483647 w 21600"/>
              <a:gd name="T5" fmla="*/ 2147483647 h 21600"/>
              <a:gd name="T6" fmla="*/ 2147483647 w 21600"/>
              <a:gd name="T7" fmla="*/ 2147483647 h 21600"/>
              <a:gd name="T8" fmla="*/ 17694720 60000 65536"/>
              <a:gd name="T9" fmla="*/ 5898240 60000 65536"/>
              <a:gd name="T10" fmla="*/ 5898240 60000 65536"/>
              <a:gd name="T11" fmla="*/ 0 60000 65536"/>
              <a:gd name="T12" fmla="*/ 12427 w 21600"/>
              <a:gd name="T13" fmla="*/ 2912 h 21600"/>
              <a:gd name="T14" fmla="*/ 18227 w 21600"/>
              <a:gd name="T15" fmla="*/ 9246 h 21600"/>
            </a:gdLst>
            <a:ahLst/>
            <a:cxnLst>
              <a:cxn ang="T8">
                <a:pos x="T0" y="T1"/>
              </a:cxn>
              <a:cxn ang="T9">
                <a:pos x="T2" y="T3"/>
              </a:cxn>
              <a:cxn ang="T10">
                <a:pos x="T4" y="T5"/>
              </a:cxn>
              <a:cxn ang="T11">
                <a:pos x="T6" y="T7"/>
              </a:cxn>
            </a:cxnLst>
            <a:rect l="T12" t="T13" r="T14" b="T15"/>
            <a:pathLst>
              <a:path w="21600" h="21600">
                <a:moveTo>
                  <a:pt x="21600" y="6079"/>
                </a:moveTo>
                <a:lnTo>
                  <a:pt x="15126" y="0"/>
                </a:lnTo>
                <a:lnTo>
                  <a:pt x="15126" y="2912"/>
                </a:lnTo>
                <a:lnTo>
                  <a:pt x="12427" y="2912"/>
                </a:lnTo>
                <a:cubicBezTo>
                  <a:pt x="5564" y="2912"/>
                  <a:pt x="0" y="7052"/>
                  <a:pt x="0" y="12158"/>
                </a:cubicBezTo>
                <a:lnTo>
                  <a:pt x="0" y="21600"/>
                </a:lnTo>
                <a:lnTo>
                  <a:pt x="6474" y="21600"/>
                </a:lnTo>
                <a:lnTo>
                  <a:pt x="6474" y="12158"/>
                </a:lnTo>
                <a:cubicBezTo>
                  <a:pt x="6474" y="10550"/>
                  <a:pt x="9139" y="9246"/>
                  <a:pt x="12427" y="9246"/>
                </a:cubicBezTo>
                <a:lnTo>
                  <a:pt x="15126" y="9246"/>
                </a:lnTo>
                <a:lnTo>
                  <a:pt x="15126" y="12158"/>
                </a:lnTo>
                <a:lnTo>
                  <a:pt x="21600" y="6079"/>
                </a:lnTo>
                <a:close/>
              </a:path>
            </a:pathLst>
          </a:custGeom>
          <a:solidFill>
            <a:schemeClr val="bg1"/>
          </a:solidFill>
          <a:ln w="19050">
            <a:solidFill>
              <a:schemeClr val="tx1"/>
            </a:solidFill>
            <a:miter lim="800000"/>
            <a:headEnd/>
            <a:tailEnd/>
          </a:ln>
        </p:spPr>
        <p:txBody>
          <a:bodyPr wrap="none" anchor="ctr"/>
          <a:lstStyle/>
          <a:p>
            <a:pPr>
              <a:defRPr/>
            </a:pPr>
            <a:endParaRPr kumimoji="0" lang="ja-JP" altLang="en-US" kern="0">
              <a:solidFill>
                <a:srgbClr val="002060"/>
              </a:solidFill>
              <a:latin typeface="Arial"/>
              <a:ea typeface="ＭＳ Ｐゴシック"/>
            </a:endParaRPr>
          </a:p>
        </p:txBody>
      </p:sp>
      <p:sp>
        <p:nvSpPr>
          <p:cNvPr id="47129" name="Text Box 48"/>
          <p:cNvSpPr txBox="1">
            <a:spLocks noChangeArrowheads="1"/>
          </p:cNvSpPr>
          <p:nvPr/>
        </p:nvSpPr>
        <p:spPr bwMode="auto">
          <a:xfrm>
            <a:off x="2916277" y="5961906"/>
            <a:ext cx="3959469" cy="779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ct val="50000"/>
              </a:spcBef>
              <a:buFontTx/>
              <a:buNone/>
              <a:defRPr/>
            </a:pPr>
            <a:r>
              <a:rPr lang="en-US" altLang="ja-JP" sz="1800" kern="0" dirty="0">
                <a:solidFill>
                  <a:srgbClr val="002060"/>
                </a:solidFill>
              </a:rPr>
              <a:t>●</a:t>
            </a:r>
            <a:r>
              <a:rPr lang="ja-JP" altLang="en-US" sz="1800" kern="0" dirty="0">
                <a:solidFill>
                  <a:srgbClr val="002060"/>
                </a:solidFill>
              </a:rPr>
              <a:t>ファシリテーション・グラフィック</a:t>
            </a:r>
          </a:p>
          <a:p>
            <a:pPr eaLnBrk="1" hangingPunct="1">
              <a:spcBef>
                <a:spcPct val="50000"/>
              </a:spcBef>
              <a:buFontTx/>
              <a:buNone/>
              <a:defRPr/>
            </a:pPr>
            <a:r>
              <a:rPr lang="ja-JP" altLang="en-US" sz="1800" kern="0" dirty="0">
                <a:solidFill>
                  <a:srgbClr val="002060"/>
                </a:solidFill>
              </a:rPr>
              <a:t>●問題解決の基本は「分ける」</a:t>
            </a:r>
          </a:p>
        </p:txBody>
      </p:sp>
      <p:sp>
        <p:nvSpPr>
          <p:cNvPr id="29722" name="スライド番号プレースホルダ 25"/>
          <p:cNvSpPr>
            <a:spLocks noGrp="1"/>
          </p:cNvSpPr>
          <p:nvPr>
            <p:ph type="sldNum" sz="quarter" idx="12"/>
          </p:nvPr>
        </p:nvSpPr>
        <p:spPr>
          <a:xfrm>
            <a:off x="7010400" y="6525467"/>
            <a:ext cx="2133600" cy="476250"/>
          </a:xfrm>
        </p:spPr>
        <p:txBody>
          <a:bodyPr/>
          <a:lstStyle/>
          <a:p>
            <a:pPr defTabSz="914400" fontAlgn="base">
              <a:spcBef>
                <a:spcPct val="0"/>
              </a:spcBef>
              <a:spcAft>
                <a:spcPct val="0"/>
              </a:spcAft>
              <a:defRPr/>
            </a:pPr>
            <a:fld id="{AC899F4E-B8C0-4805-A262-54D8239126EA}" type="slidenum">
              <a:rPr lang="en-US" altLang="ja-JP" kern="0" smtClean="0">
                <a:solidFill>
                  <a:sysClr val="windowText" lastClr="000000"/>
                </a:solidFill>
                <a:ea typeface="ＭＳ Ｐゴシック" pitchFamily="50" charset="-128"/>
              </a:rPr>
              <a:pPr defTabSz="914400" fontAlgn="base">
                <a:spcBef>
                  <a:spcPct val="0"/>
                </a:spcBef>
                <a:spcAft>
                  <a:spcPct val="0"/>
                </a:spcAft>
                <a:defRPr/>
              </a:pPr>
              <a:t>12</a:t>
            </a:fld>
            <a:endParaRPr lang="en-US" altLang="ja-JP" kern="0" dirty="0">
              <a:solidFill>
                <a:sysClr val="windowText" lastClr="000000"/>
              </a:solidFill>
              <a:ea typeface="ＭＳ Ｐゴシック" pitchFamily="50" charset="-128"/>
            </a:endParaRPr>
          </a:p>
        </p:txBody>
      </p:sp>
      <p:sp>
        <p:nvSpPr>
          <p:cNvPr id="2" name="テキスト ボックス 1"/>
          <p:cNvSpPr txBox="1"/>
          <p:nvPr/>
        </p:nvSpPr>
        <p:spPr>
          <a:xfrm>
            <a:off x="5992892" y="1063769"/>
            <a:ext cx="3043604" cy="276999"/>
          </a:xfrm>
          <a:prstGeom prst="rect">
            <a:avLst/>
          </a:prstGeom>
          <a:noFill/>
        </p:spPr>
        <p:txBody>
          <a:bodyPr wrap="square" rtlCol="0">
            <a:spAutoFit/>
          </a:bodyPr>
          <a:lstStyle/>
          <a:p>
            <a:pPr fontAlgn="auto">
              <a:spcBef>
                <a:spcPts val="0"/>
              </a:spcBef>
              <a:spcAft>
                <a:spcPts val="0"/>
              </a:spcAft>
              <a:defRPr/>
            </a:pPr>
            <a:r>
              <a:rPr lang="ja-JP" altLang="en-US" sz="1200" kern="0" dirty="0">
                <a:solidFill>
                  <a:srgbClr val="002060"/>
                </a:solidFill>
                <a:latin typeface="Arial"/>
                <a:ea typeface="ＭＳ Ｐゴシック"/>
              </a:rPr>
              <a:t>堀　公俊（ファシリテーション入門より引用）</a:t>
            </a:r>
          </a:p>
        </p:txBody>
      </p:sp>
      <p:sp>
        <p:nvSpPr>
          <p:cNvPr id="29" name="Text Box 15"/>
          <p:cNvSpPr txBox="1">
            <a:spLocks noChangeArrowheads="1"/>
          </p:cNvSpPr>
          <p:nvPr/>
        </p:nvSpPr>
        <p:spPr bwMode="auto">
          <a:xfrm>
            <a:off x="107506" y="6525467"/>
            <a:ext cx="3600400" cy="276999"/>
          </a:xfrm>
          <a:prstGeom prst="rect">
            <a:avLst/>
          </a:prstGeom>
          <a:noFill/>
          <a:ln w="9525">
            <a:noFill/>
            <a:miter lim="800000"/>
            <a:headEnd/>
            <a:tailEnd/>
          </a:ln>
        </p:spPr>
        <p:txBody>
          <a:bodyPr wrap="square">
            <a:spAutoFit/>
          </a:bodyPr>
          <a:lstStyle/>
          <a:p>
            <a:r>
              <a:rPr lang="ja-JP" altLang="en-US" sz="1200" i="1" dirty="0">
                <a:latin typeface="ＭＳ Ｐ明朝" panose="02020600040205080304" pitchFamily="18" charset="-128"/>
                <a:ea typeface="ＭＳ Ｐ明朝" panose="02020600040205080304" pitchFamily="18" charset="-128"/>
              </a:rPr>
              <a:t>平成</a:t>
            </a:r>
            <a:r>
              <a:rPr lang="en-US" altLang="ja-JP" sz="1200" i="1" dirty="0">
                <a:latin typeface="ＭＳ Ｐ明朝" panose="02020600040205080304" pitchFamily="18" charset="-128"/>
                <a:ea typeface="ＭＳ Ｐ明朝" panose="02020600040205080304" pitchFamily="18" charset="-128"/>
              </a:rPr>
              <a:t>30</a:t>
            </a:r>
            <a:r>
              <a:rPr lang="ja-JP" altLang="en-US" sz="1200" i="1" dirty="0">
                <a:latin typeface="ＭＳ Ｐ明朝" panose="02020600040205080304" pitchFamily="18" charset="-128"/>
                <a:ea typeface="ＭＳ Ｐ明朝" panose="02020600040205080304" pitchFamily="18" charset="-128"/>
              </a:rPr>
              <a:t>年度主任相談支援専門員養成研修</a:t>
            </a:r>
            <a:endParaRPr lang="en-US" altLang="ja-JP" sz="1200" i="1" dirty="0">
              <a:latin typeface="ＭＳ Ｐ明朝" panose="02020600040205080304" pitchFamily="18" charset="-128"/>
              <a:ea typeface="ＭＳ Ｐ明朝" panose="02020600040205080304" pitchFamily="18" charset="-128"/>
            </a:endParaRPr>
          </a:p>
        </p:txBody>
      </p:sp>
    </p:spTree>
    <p:extLst>
      <p:ext uri="{BB962C8B-B14F-4D97-AF65-F5344CB8AC3E}">
        <p14:creationId xmlns:p14="http://schemas.microsoft.com/office/powerpoint/2010/main" val="4068884464"/>
      </p:ext>
    </p:extLst>
  </p:cSld>
  <p:clrMapOvr>
    <a:masterClrMapping/>
  </p:clrMapOvr>
  <p:transition spd="med"/>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 2"/>
          <p:cNvSpPr>
            <a:spLocks noGrp="1"/>
          </p:cNvSpPr>
          <p:nvPr>
            <p:ph type="sldNum" sz="quarter" idx="12"/>
          </p:nvPr>
        </p:nvSpPr>
        <p:spPr>
          <a:xfrm>
            <a:off x="6898692" y="6468793"/>
            <a:ext cx="2133600" cy="476250"/>
          </a:xfrm>
        </p:spPr>
        <p:txBody>
          <a:bodyPr/>
          <a:lstStyle/>
          <a:p>
            <a:pPr>
              <a:defRPr/>
            </a:pPr>
            <a:fld id="{D1A16575-B27F-4A03-9570-B4045B92DC17}" type="slidenum">
              <a:rPr lang="en-US" altLang="ja-JP" smtClean="0"/>
              <a:pPr>
                <a:defRPr/>
              </a:pPr>
              <a:t>13</a:t>
            </a:fld>
            <a:endParaRPr lang="en-US" altLang="ja-JP" dirty="0"/>
          </a:p>
        </p:txBody>
      </p:sp>
      <p:sp>
        <p:nvSpPr>
          <p:cNvPr id="4" name="Rectangle 2"/>
          <p:cNvSpPr txBox="1">
            <a:spLocks noChangeArrowheads="1"/>
          </p:cNvSpPr>
          <p:nvPr/>
        </p:nvSpPr>
        <p:spPr bwMode="auto">
          <a:xfrm>
            <a:off x="457200" y="136526"/>
            <a:ext cx="8229600" cy="628650"/>
          </a:xfrm>
          <a:prstGeom prst="rect">
            <a:avLst/>
          </a:prstGeom>
          <a:solidFill>
            <a:srgbClr val="002060"/>
          </a:solidFill>
          <a:ln w="9525">
            <a:noFill/>
            <a:miter lim="800000"/>
            <a:headEnd/>
            <a:tailEnd/>
          </a:ln>
        </p:spPr>
        <p:txBody>
          <a:bodyPr anchor="ctr"/>
          <a:lstStyle/>
          <a:p>
            <a:pPr algn="ctr">
              <a:defRPr/>
            </a:pPr>
            <a:r>
              <a:rPr lang="ja-JP" altLang="en-US" sz="3600" kern="0" dirty="0">
                <a:solidFill>
                  <a:schemeClr val="bg1"/>
                </a:solidFill>
                <a:latin typeface="Arial"/>
                <a:ea typeface="ＭＳ Ｐゴシック"/>
              </a:rPr>
              <a:t>「発散」</a:t>
            </a:r>
            <a:r>
              <a:rPr lang="ja-JP" altLang="en-US" sz="3200" kern="0" dirty="0">
                <a:solidFill>
                  <a:schemeClr val="bg1"/>
                </a:solidFill>
                <a:latin typeface="Arial"/>
                <a:ea typeface="ＭＳ Ｐゴシック"/>
              </a:rPr>
              <a:t>と</a:t>
            </a:r>
            <a:r>
              <a:rPr lang="ja-JP" altLang="en-US" sz="3600" kern="0" dirty="0">
                <a:solidFill>
                  <a:schemeClr val="bg1"/>
                </a:solidFill>
                <a:latin typeface="Arial"/>
                <a:ea typeface="ＭＳ Ｐゴシック"/>
              </a:rPr>
              <a:t>「収束」</a:t>
            </a:r>
            <a:r>
              <a:rPr lang="ja-JP" altLang="en-US" sz="3200" kern="0" dirty="0">
                <a:solidFill>
                  <a:schemeClr val="bg1"/>
                </a:solidFill>
                <a:latin typeface="Arial"/>
                <a:ea typeface="ＭＳ Ｐゴシック"/>
              </a:rPr>
              <a:t>をはっきりと分ける</a:t>
            </a:r>
          </a:p>
        </p:txBody>
      </p:sp>
      <p:sp>
        <p:nvSpPr>
          <p:cNvPr id="5" name="台形 4"/>
          <p:cNvSpPr/>
          <p:nvPr/>
        </p:nvSpPr>
        <p:spPr>
          <a:xfrm>
            <a:off x="2295992" y="1629519"/>
            <a:ext cx="5383983" cy="2232248"/>
          </a:xfrm>
          <a:prstGeom prst="trapezoid">
            <a:avLst>
              <a:gd name="adj" fmla="val 95726"/>
            </a:avLst>
          </a:prstGeom>
          <a:gradFill flip="none" rotWithShape="1">
            <a:gsLst>
              <a:gs pos="0">
                <a:srgbClr val="FF0000">
                  <a:alpha val="31000"/>
                </a:srgbClr>
              </a:gs>
              <a:gs pos="50000">
                <a:srgbClr val="FF0000">
                  <a:alpha val="60000"/>
                </a:srgbClr>
              </a:gs>
              <a:gs pos="100000">
                <a:srgbClr val="FF0000"/>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solidFill>
                <a:srgbClr val="FFFFFF"/>
              </a:solidFill>
            </a:endParaRPr>
          </a:p>
        </p:txBody>
      </p:sp>
      <p:sp>
        <p:nvSpPr>
          <p:cNvPr id="6" name="台形 5"/>
          <p:cNvSpPr/>
          <p:nvPr/>
        </p:nvSpPr>
        <p:spPr>
          <a:xfrm flipV="1">
            <a:off x="2295992" y="4077791"/>
            <a:ext cx="5383983" cy="2232248"/>
          </a:xfrm>
          <a:prstGeom prst="trapezoid">
            <a:avLst>
              <a:gd name="adj" fmla="val 96338"/>
            </a:avLst>
          </a:prstGeom>
          <a:gradFill>
            <a:gsLst>
              <a:gs pos="0">
                <a:srgbClr val="0070C0"/>
              </a:gs>
              <a:gs pos="50000">
                <a:srgbClr val="0070C0">
                  <a:alpha val="46000"/>
                </a:srgbClr>
              </a:gs>
              <a:gs pos="100000">
                <a:srgbClr val="0070C0">
                  <a:alpha val="23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solidFill>
                <a:srgbClr val="FFFFFF"/>
              </a:solidFill>
            </a:endParaRPr>
          </a:p>
        </p:txBody>
      </p:sp>
      <p:sp>
        <p:nvSpPr>
          <p:cNvPr id="7" name="正方形/長方形 6"/>
          <p:cNvSpPr/>
          <p:nvPr/>
        </p:nvSpPr>
        <p:spPr>
          <a:xfrm>
            <a:off x="4090408" y="1197818"/>
            <a:ext cx="1795097" cy="431800"/>
          </a:xfrm>
          <a:prstGeom prst="rect">
            <a:avLst/>
          </a:prstGeom>
          <a:solidFill>
            <a:schemeClr val="bg1"/>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2400" dirty="0">
                <a:solidFill>
                  <a:srgbClr val="002060"/>
                </a:solidFill>
              </a:rPr>
              <a:t>目的を共有</a:t>
            </a:r>
          </a:p>
        </p:txBody>
      </p:sp>
      <p:sp>
        <p:nvSpPr>
          <p:cNvPr id="8" name="正方形/長方形 7"/>
          <p:cNvSpPr/>
          <p:nvPr/>
        </p:nvSpPr>
        <p:spPr>
          <a:xfrm>
            <a:off x="3923928" y="6309568"/>
            <a:ext cx="2084313" cy="431800"/>
          </a:xfrm>
          <a:prstGeom prst="rect">
            <a:avLst/>
          </a:prstGeom>
          <a:solidFill>
            <a:schemeClr val="bg1"/>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2400" dirty="0">
                <a:solidFill>
                  <a:srgbClr val="002060"/>
                </a:solidFill>
              </a:rPr>
              <a:t>解決策の合意</a:t>
            </a:r>
          </a:p>
        </p:txBody>
      </p:sp>
      <p:sp>
        <p:nvSpPr>
          <p:cNvPr id="48141" name="テキスト ボックス 9"/>
          <p:cNvSpPr txBox="1">
            <a:spLocks noChangeArrowheads="1"/>
          </p:cNvSpPr>
          <p:nvPr/>
        </p:nvSpPr>
        <p:spPr bwMode="auto">
          <a:xfrm>
            <a:off x="3558468" y="2350542"/>
            <a:ext cx="2990850" cy="1000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algn="ctr" eaLnBrk="1" hangingPunct="1">
              <a:spcBef>
                <a:spcPct val="0"/>
              </a:spcBef>
              <a:buFontTx/>
              <a:buNone/>
            </a:pPr>
            <a:r>
              <a:rPr lang="ja-JP" altLang="en-US" dirty="0">
                <a:solidFill>
                  <a:srgbClr val="002060"/>
                </a:solidFill>
              </a:rPr>
              <a:t>発散する</a:t>
            </a:r>
            <a:endParaRPr lang="en-US" altLang="ja-JP" sz="1000" dirty="0">
              <a:solidFill>
                <a:srgbClr val="002060"/>
              </a:solidFill>
            </a:endParaRPr>
          </a:p>
          <a:p>
            <a:pPr algn="ctr" eaLnBrk="1" hangingPunct="1">
              <a:spcBef>
                <a:spcPct val="0"/>
              </a:spcBef>
              <a:buFontTx/>
              <a:buNone/>
            </a:pPr>
            <a:endParaRPr lang="en-US" altLang="ja-JP" sz="900" dirty="0">
              <a:solidFill>
                <a:srgbClr val="002060"/>
              </a:solidFill>
            </a:endParaRPr>
          </a:p>
          <a:p>
            <a:pPr algn="ctr" eaLnBrk="1" hangingPunct="1">
              <a:spcBef>
                <a:spcPct val="0"/>
              </a:spcBef>
              <a:buFontTx/>
              <a:buNone/>
            </a:pPr>
            <a:r>
              <a:rPr lang="ja-JP" altLang="en-US" sz="1800" dirty="0">
                <a:solidFill>
                  <a:srgbClr val="002060"/>
                </a:solidFill>
              </a:rPr>
              <a:t>（現状を洗い出す）</a:t>
            </a:r>
          </a:p>
        </p:txBody>
      </p:sp>
      <p:sp>
        <p:nvSpPr>
          <p:cNvPr id="48142" name="テキスト ボックス 10"/>
          <p:cNvSpPr txBox="1">
            <a:spLocks noChangeArrowheads="1"/>
          </p:cNvSpPr>
          <p:nvPr/>
        </p:nvSpPr>
        <p:spPr bwMode="auto">
          <a:xfrm>
            <a:off x="3558468" y="4654005"/>
            <a:ext cx="2990850" cy="1000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algn="ctr" eaLnBrk="1" hangingPunct="1">
              <a:spcBef>
                <a:spcPct val="0"/>
              </a:spcBef>
              <a:buFontTx/>
              <a:buNone/>
            </a:pPr>
            <a:r>
              <a:rPr lang="ja-JP" altLang="en-US" dirty="0">
                <a:solidFill>
                  <a:srgbClr val="002060"/>
                </a:solidFill>
              </a:rPr>
              <a:t>収束する</a:t>
            </a:r>
            <a:endParaRPr lang="en-US" altLang="ja-JP" sz="1000" dirty="0">
              <a:solidFill>
                <a:srgbClr val="002060"/>
              </a:solidFill>
            </a:endParaRPr>
          </a:p>
          <a:p>
            <a:pPr algn="ctr" eaLnBrk="1" hangingPunct="1">
              <a:spcBef>
                <a:spcPct val="0"/>
              </a:spcBef>
              <a:buFontTx/>
              <a:buNone/>
            </a:pPr>
            <a:endParaRPr lang="en-US" altLang="ja-JP" sz="900" dirty="0">
              <a:solidFill>
                <a:srgbClr val="002060"/>
              </a:solidFill>
            </a:endParaRPr>
          </a:p>
          <a:p>
            <a:pPr algn="ctr" eaLnBrk="1" hangingPunct="1">
              <a:spcBef>
                <a:spcPct val="0"/>
              </a:spcBef>
              <a:buFontTx/>
              <a:buNone/>
            </a:pPr>
            <a:r>
              <a:rPr lang="ja-JP" altLang="en-US" sz="1800" dirty="0">
                <a:solidFill>
                  <a:srgbClr val="002060"/>
                </a:solidFill>
              </a:rPr>
              <a:t>（解決策をまとめる）</a:t>
            </a:r>
          </a:p>
        </p:txBody>
      </p:sp>
      <p:sp>
        <p:nvSpPr>
          <p:cNvPr id="12" name="下矢印 11"/>
          <p:cNvSpPr/>
          <p:nvPr/>
        </p:nvSpPr>
        <p:spPr>
          <a:xfrm rot="2581597">
            <a:off x="2730612" y="1180555"/>
            <a:ext cx="531935" cy="2663825"/>
          </a:xfrm>
          <a:prstGeom prst="downArrow">
            <a:avLst/>
          </a:prstGeom>
          <a:gradFill>
            <a:gsLst>
              <a:gs pos="0">
                <a:schemeClr val="bg1">
                  <a:lumMod val="85000"/>
                </a:schemeClr>
              </a:gs>
              <a:gs pos="50000">
                <a:schemeClr val="bg1">
                  <a:lumMod val="65000"/>
                </a:schemeClr>
              </a:gs>
              <a:gs pos="100000">
                <a:schemeClr val="bg1">
                  <a:lumMod val="50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solidFill>
                <a:srgbClr val="FFFFFF"/>
              </a:solidFill>
            </a:endParaRPr>
          </a:p>
        </p:txBody>
      </p:sp>
      <p:sp>
        <p:nvSpPr>
          <p:cNvPr id="13" name="下矢印 12"/>
          <p:cNvSpPr/>
          <p:nvPr/>
        </p:nvSpPr>
        <p:spPr>
          <a:xfrm rot="18990119">
            <a:off x="2652859" y="4030117"/>
            <a:ext cx="531934" cy="2663825"/>
          </a:xfrm>
          <a:prstGeom prst="downArrow">
            <a:avLst/>
          </a:prstGeom>
          <a:gradFill>
            <a:gsLst>
              <a:gs pos="0">
                <a:schemeClr val="bg1">
                  <a:lumMod val="50000"/>
                </a:schemeClr>
              </a:gs>
              <a:gs pos="50000">
                <a:schemeClr val="bg1">
                  <a:lumMod val="65000"/>
                </a:schemeClr>
              </a:gs>
              <a:gs pos="100000">
                <a:schemeClr val="bg1">
                  <a:lumMod val="75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solidFill>
                <a:srgbClr val="FFFFFF"/>
              </a:solidFill>
            </a:endParaRPr>
          </a:p>
        </p:txBody>
      </p:sp>
      <p:sp>
        <p:nvSpPr>
          <p:cNvPr id="14" name="下矢印 13"/>
          <p:cNvSpPr/>
          <p:nvPr/>
        </p:nvSpPr>
        <p:spPr>
          <a:xfrm rot="18853098">
            <a:off x="6730207" y="1320316"/>
            <a:ext cx="576263" cy="2458915"/>
          </a:xfrm>
          <a:prstGeom prst="downArrow">
            <a:avLst/>
          </a:prstGeom>
          <a:gradFill>
            <a:gsLst>
              <a:gs pos="0">
                <a:schemeClr val="bg1">
                  <a:lumMod val="85000"/>
                </a:schemeClr>
              </a:gs>
              <a:gs pos="50000">
                <a:schemeClr val="bg1">
                  <a:lumMod val="65000"/>
                </a:schemeClr>
              </a:gs>
              <a:gs pos="100000">
                <a:schemeClr val="bg1">
                  <a:lumMod val="50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solidFill>
                <a:srgbClr val="FFFFFF"/>
              </a:solidFill>
            </a:endParaRPr>
          </a:p>
        </p:txBody>
      </p:sp>
      <p:sp>
        <p:nvSpPr>
          <p:cNvPr id="15" name="下矢印 14"/>
          <p:cNvSpPr/>
          <p:nvPr/>
        </p:nvSpPr>
        <p:spPr>
          <a:xfrm rot="2570553">
            <a:off x="6716448" y="4061867"/>
            <a:ext cx="531935" cy="2665413"/>
          </a:xfrm>
          <a:prstGeom prst="downArrow">
            <a:avLst/>
          </a:prstGeom>
          <a:gradFill>
            <a:gsLst>
              <a:gs pos="0">
                <a:schemeClr val="bg1">
                  <a:lumMod val="50000"/>
                </a:schemeClr>
              </a:gs>
              <a:gs pos="50000">
                <a:schemeClr val="bg1">
                  <a:lumMod val="65000"/>
                </a:schemeClr>
              </a:gs>
              <a:gs pos="100000">
                <a:schemeClr val="bg1">
                  <a:lumMod val="75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solidFill>
                <a:srgbClr val="FFFFFF"/>
              </a:solidFill>
            </a:endParaRPr>
          </a:p>
        </p:txBody>
      </p:sp>
      <p:sp>
        <p:nvSpPr>
          <p:cNvPr id="16" name="円/楕円 15"/>
          <p:cNvSpPr/>
          <p:nvPr/>
        </p:nvSpPr>
        <p:spPr>
          <a:xfrm>
            <a:off x="2628047" y="3501281"/>
            <a:ext cx="531935" cy="576262"/>
          </a:xfrm>
          <a:prstGeom prst="ellipse">
            <a:avLst/>
          </a:prstGeom>
          <a:solidFill>
            <a:srgbClr val="FFFF00"/>
          </a:solidFill>
          <a:ln>
            <a:solidFill>
              <a:srgbClr val="FF9966"/>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3200" dirty="0">
                <a:solidFill>
                  <a:srgbClr val="000000"/>
                </a:solidFill>
              </a:rPr>
              <a:t>要</a:t>
            </a:r>
          </a:p>
        </p:txBody>
      </p:sp>
      <p:sp>
        <p:nvSpPr>
          <p:cNvPr id="17" name="円/楕円 16"/>
          <p:cNvSpPr/>
          <p:nvPr/>
        </p:nvSpPr>
        <p:spPr>
          <a:xfrm>
            <a:off x="4755786" y="3501281"/>
            <a:ext cx="531935" cy="576262"/>
          </a:xfrm>
          <a:prstGeom prst="ellipse">
            <a:avLst/>
          </a:prstGeom>
          <a:solidFill>
            <a:srgbClr val="FFFF00"/>
          </a:solidFill>
          <a:ln>
            <a:solidFill>
              <a:srgbClr val="FF9966"/>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3200" dirty="0">
                <a:solidFill>
                  <a:srgbClr val="000000"/>
                </a:solidFill>
              </a:rPr>
              <a:t>ま</a:t>
            </a:r>
          </a:p>
        </p:txBody>
      </p:sp>
      <p:sp>
        <p:nvSpPr>
          <p:cNvPr id="18" name="円/楕円 17"/>
          <p:cNvSpPr/>
          <p:nvPr/>
        </p:nvSpPr>
        <p:spPr>
          <a:xfrm>
            <a:off x="6816115" y="3501281"/>
            <a:ext cx="531935" cy="576262"/>
          </a:xfrm>
          <a:prstGeom prst="ellipse">
            <a:avLst/>
          </a:prstGeom>
          <a:solidFill>
            <a:srgbClr val="FFFF00"/>
          </a:solidFill>
          <a:ln>
            <a:solidFill>
              <a:srgbClr val="FF9966"/>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3200" dirty="0">
                <a:solidFill>
                  <a:srgbClr val="000000"/>
                </a:solidFill>
              </a:rPr>
              <a:t>め</a:t>
            </a:r>
          </a:p>
        </p:txBody>
      </p:sp>
      <p:sp>
        <p:nvSpPr>
          <p:cNvPr id="19" name="円/楕円 18"/>
          <p:cNvSpPr/>
          <p:nvPr/>
        </p:nvSpPr>
        <p:spPr>
          <a:xfrm>
            <a:off x="3691915" y="3501281"/>
            <a:ext cx="531935" cy="576262"/>
          </a:xfrm>
          <a:prstGeom prst="ellipse">
            <a:avLst/>
          </a:prstGeom>
          <a:solidFill>
            <a:srgbClr val="FFFF00"/>
          </a:solidFill>
          <a:ln>
            <a:solidFill>
              <a:srgbClr val="FF9966"/>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3200" dirty="0">
                <a:solidFill>
                  <a:srgbClr val="000000"/>
                </a:solidFill>
              </a:rPr>
              <a:t>点</a:t>
            </a:r>
          </a:p>
        </p:txBody>
      </p:sp>
      <p:sp>
        <p:nvSpPr>
          <p:cNvPr id="20" name="円/楕円 19"/>
          <p:cNvSpPr/>
          <p:nvPr/>
        </p:nvSpPr>
        <p:spPr>
          <a:xfrm>
            <a:off x="5819655" y="3501281"/>
            <a:ext cx="530469" cy="576262"/>
          </a:xfrm>
          <a:prstGeom prst="ellipse">
            <a:avLst/>
          </a:prstGeom>
          <a:solidFill>
            <a:srgbClr val="FFFF00"/>
          </a:solidFill>
          <a:ln>
            <a:solidFill>
              <a:srgbClr val="FF9966"/>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3200" dirty="0">
                <a:solidFill>
                  <a:srgbClr val="000000"/>
                </a:solidFill>
              </a:rPr>
              <a:t>と</a:t>
            </a:r>
          </a:p>
        </p:txBody>
      </p:sp>
      <p:sp>
        <p:nvSpPr>
          <p:cNvPr id="2" name="テキスト ボックス 1"/>
          <p:cNvSpPr txBox="1"/>
          <p:nvPr/>
        </p:nvSpPr>
        <p:spPr>
          <a:xfrm>
            <a:off x="6156176" y="874704"/>
            <a:ext cx="2820207" cy="461665"/>
          </a:xfrm>
          <a:prstGeom prst="rect">
            <a:avLst/>
          </a:prstGeom>
          <a:noFill/>
        </p:spPr>
        <p:txBody>
          <a:bodyPr wrap="square" rtlCol="0">
            <a:spAutoFit/>
          </a:bodyPr>
          <a:lstStyle/>
          <a:p>
            <a:pPr fontAlgn="auto">
              <a:spcBef>
                <a:spcPts val="0"/>
              </a:spcBef>
              <a:spcAft>
                <a:spcPts val="0"/>
              </a:spcAft>
            </a:pPr>
            <a:r>
              <a:rPr lang="ja-JP" altLang="en-US" sz="1200" dirty="0">
                <a:solidFill>
                  <a:srgbClr val="002060"/>
                </a:solidFill>
                <a:latin typeface="Arial"/>
                <a:ea typeface="ＭＳ Ｐゴシック"/>
              </a:rPr>
              <a:t>高野文夫（ファシリテーション力が面白いほど身につく本より引用）一部加工</a:t>
            </a:r>
          </a:p>
        </p:txBody>
      </p:sp>
      <p:sp>
        <p:nvSpPr>
          <p:cNvPr id="10" name="矢印: 右 9">
            <a:extLst>
              <a:ext uri="{FF2B5EF4-FFF2-40B4-BE49-F238E27FC236}">
                <a16:creationId xmlns:a16="http://schemas.microsoft.com/office/drawing/2014/main" id="{F3688DD1-F80A-444E-9B2B-F3212CED9A7E}"/>
              </a:ext>
            </a:extLst>
          </p:cNvPr>
          <p:cNvSpPr/>
          <p:nvPr/>
        </p:nvSpPr>
        <p:spPr>
          <a:xfrm>
            <a:off x="179512" y="1138041"/>
            <a:ext cx="2418216" cy="576262"/>
          </a:xfrm>
          <a:prstGeom prst="rightArrow">
            <a:avLst>
              <a:gd name="adj1" fmla="val 76765"/>
              <a:gd name="adj2" fmla="val 50000"/>
            </a:avLst>
          </a:prstGeom>
          <a:solidFill>
            <a:srgbClr val="FFFF0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fontAlgn="auto">
              <a:spcBef>
                <a:spcPts val="0"/>
              </a:spcBef>
              <a:spcAft>
                <a:spcPts val="0"/>
              </a:spcAft>
            </a:pPr>
            <a:r>
              <a:rPr lang="ja-JP" altLang="en-US" sz="1600" dirty="0">
                <a:solidFill>
                  <a:srgbClr val="002060"/>
                </a:solidFill>
              </a:rPr>
              <a:t>場のデザインのスキル</a:t>
            </a:r>
          </a:p>
        </p:txBody>
      </p:sp>
      <p:sp>
        <p:nvSpPr>
          <p:cNvPr id="22" name="矢印: 右 21">
            <a:extLst>
              <a:ext uri="{FF2B5EF4-FFF2-40B4-BE49-F238E27FC236}">
                <a16:creationId xmlns:a16="http://schemas.microsoft.com/office/drawing/2014/main" id="{5C636FEC-3077-40C7-8F21-29C9841F790A}"/>
              </a:ext>
            </a:extLst>
          </p:cNvPr>
          <p:cNvSpPr/>
          <p:nvPr/>
        </p:nvSpPr>
        <p:spPr>
          <a:xfrm>
            <a:off x="181468" y="2362488"/>
            <a:ext cx="2066676" cy="576262"/>
          </a:xfrm>
          <a:prstGeom prst="rightArrow">
            <a:avLst>
              <a:gd name="adj1" fmla="val 76765"/>
              <a:gd name="adj2" fmla="val 50000"/>
            </a:avLst>
          </a:prstGeom>
          <a:solidFill>
            <a:srgbClr val="FF9933"/>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fontAlgn="auto">
              <a:spcBef>
                <a:spcPts val="0"/>
              </a:spcBef>
              <a:spcAft>
                <a:spcPts val="0"/>
              </a:spcAft>
            </a:pPr>
            <a:r>
              <a:rPr lang="ja-JP" altLang="en-US" sz="1600" dirty="0">
                <a:solidFill>
                  <a:srgbClr val="002060"/>
                </a:solidFill>
              </a:rPr>
              <a:t>対人関係のスキル</a:t>
            </a:r>
          </a:p>
        </p:txBody>
      </p:sp>
      <p:sp>
        <p:nvSpPr>
          <p:cNvPr id="23" name="矢印: 右 22">
            <a:extLst>
              <a:ext uri="{FF2B5EF4-FFF2-40B4-BE49-F238E27FC236}">
                <a16:creationId xmlns:a16="http://schemas.microsoft.com/office/drawing/2014/main" id="{2BEE5C0B-8F8E-4EEA-A74B-E1C33A673BC5}"/>
              </a:ext>
            </a:extLst>
          </p:cNvPr>
          <p:cNvSpPr/>
          <p:nvPr/>
        </p:nvSpPr>
        <p:spPr>
          <a:xfrm>
            <a:off x="193371" y="3495580"/>
            <a:ext cx="1872080" cy="576262"/>
          </a:xfrm>
          <a:prstGeom prst="rightArrow">
            <a:avLst>
              <a:gd name="adj1" fmla="val 76765"/>
              <a:gd name="adj2" fmla="val 50000"/>
            </a:avLst>
          </a:prstGeom>
          <a:solidFill>
            <a:srgbClr val="66FF66"/>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fontAlgn="auto">
              <a:spcBef>
                <a:spcPts val="0"/>
              </a:spcBef>
              <a:spcAft>
                <a:spcPts val="0"/>
              </a:spcAft>
            </a:pPr>
            <a:r>
              <a:rPr lang="ja-JP" altLang="en-US" sz="1600" dirty="0">
                <a:solidFill>
                  <a:srgbClr val="002060"/>
                </a:solidFill>
              </a:rPr>
              <a:t>構造化のスキル</a:t>
            </a:r>
          </a:p>
        </p:txBody>
      </p:sp>
      <p:sp>
        <p:nvSpPr>
          <p:cNvPr id="24" name="矢印: 右 23">
            <a:extLst>
              <a:ext uri="{FF2B5EF4-FFF2-40B4-BE49-F238E27FC236}">
                <a16:creationId xmlns:a16="http://schemas.microsoft.com/office/drawing/2014/main" id="{E9670315-255C-452B-9E43-9C9ED24C67FA}"/>
              </a:ext>
            </a:extLst>
          </p:cNvPr>
          <p:cNvSpPr/>
          <p:nvPr/>
        </p:nvSpPr>
        <p:spPr>
          <a:xfrm>
            <a:off x="210423" y="5733058"/>
            <a:ext cx="2037726" cy="576262"/>
          </a:xfrm>
          <a:prstGeom prst="rightArrow">
            <a:avLst>
              <a:gd name="adj1" fmla="val 76765"/>
              <a:gd name="adj2" fmla="val 50000"/>
            </a:avLst>
          </a:prstGeom>
          <a:solidFill>
            <a:srgbClr val="7030A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fontAlgn="auto">
              <a:spcBef>
                <a:spcPts val="0"/>
              </a:spcBef>
              <a:spcAft>
                <a:spcPts val="0"/>
              </a:spcAft>
            </a:pPr>
            <a:r>
              <a:rPr lang="ja-JP" altLang="en-US" sz="1600" dirty="0">
                <a:solidFill>
                  <a:srgbClr val="FFFFFF"/>
                </a:solidFill>
              </a:rPr>
              <a:t>合意形成のスキル</a:t>
            </a:r>
          </a:p>
        </p:txBody>
      </p:sp>
      <p:sp>
        <p:nvSpPr>
          <p:cNvPr id="25" name="Text Box 15"/>
          <p:cNvSpPr txBox="1">
            <a:spLocks noChangeArrowheads="1"/>
          </p:cNvSpPr>
          <p:nvPr/>
        </p:nvSpPr>
        <p:spPr bwMode="auto">
          <a:xfrm>
            <a:off x="107506" y="6525467"/>
            <a:ext cx="3600400" cy="276999"/>
          </a:xfrm>
          <a:prstGeom prst="rect">
            <a:avLst/>
          </a:prstGeom>
          <a:noFill/>
          <a:ln w="9525">
            <a:noFill/>
            <a:miter lim="800000"/>
            <a:headEnd/>
            <a:tailEnd/>
          </a:ln>
        </p:spPr>
        <p:txBody>
          <a:bodyPr wrap="square">
            <a:spAutoFit/>
          </a:bodyPr>
          <a:lstStyle/>
          <a:p>
            <a:r>
              <a:rPr lang="ja-JP" altLang="en-US" sz="1200" i="1" dirty="0">
                <a:latin typeface="ＭＳ Ｐ明朝" panose="02020600040205080304" pitchFamily="18" charset="-128"/>
                <a:ea typeface="ＭＳ Ｐ明朝" panose="02020600040205080304" pitchFamily="18" charset="-128"/>
              </a:rPr>
              <a:t>平成</a:t>
            </a:r>
            <a:r>
              <a:rPr lang="en-US" altLang="ja-JP" sz="1200" i="1" dirty="0">
                <a:latin typeface="ＭＳ Ｐ明朝" panose="02020600040205080304" pitchFamily="18" charset="-128"/>
                <a:ea typeface="ＭＳ Ｐ明朝" panose="02020600040205080304" pitchFamily="18" charset="-128"/>
              </a:rPr>
              <a:t>30</a:t>
            </a:r>
            <a:r>
              <a:rPr lang="ja-JP" altLang="en-US" sz="1200" i="1" dirty="0">
                <a:latin typeface="ＭＳ Ｐ明朝" panose="02020600040205080304" pitchFamily="18" charset="-128"/>
                <a:ea typeface="ＭＳ Ｐ明朝" panose="02020600040205080304" pitchFamily="18" charset="-128"/>
              </a:rPr>
              <a:t>年度主任相談支援専門員養成研修</a:t>
            </a:r>
            <a:endParaRPr lang="en-US" altLang="ja-JP" sz="1200" i="1" dirty="0">
              <a:latin typeface="ＭＳ Ｐ明朝" panose="02020600040205080304" pitchFamily="18" charset="-128"/>
              <a:ea typeface="ＭＳ Ｐ明朝" panose="02020600040205080304" pitchFamily="18" charset="-128"/>
            </a:endParaRPr>
          </a:p>
        </p:txBody>
      </p:sp>
    </p:spTree>
    <p:extLst>
      <p:ext uri="{BB962C8B-B14F-4D97-AF65-F5344CB8AC3E}">
        <p14:creationId xmlns:p14="http://schemas.microsoft.com/office/powerpoint/2010/main" val="1541231631"/>
      </p:ext>
    </p:extLst>
  </p:cSld>
  <p:clrMapOvr>
    <a:masterClrMapping/>
  </p:clrMapOvr>
  <p:transition spd="med"/>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up)">
                                      <p:cBhvr>
                                        <p:cTn id="7" dur="500"/>
                                        <p:tgtEl>
                                          <p:spTgt spid="12"/>
                                        </p:tgtEl>
                                      </p:cBhvr>
                                    </p:animEffect>
                                  </p:childTnLst>
                                </p:cTn>
                              </p:par>
                              <p:par>
                                <p:cTn id="8" presetID="22" presetClass="entr" presetSubtype="1" fill="hold" grpId="0" nodeType="withEffect">
                                  <p:stCondLst>
                                    <p:cond delay="0"/>
                                  </p:stCondLst>
                                  <p:childTnLst>
                                    <p:set>
                                      <p:cBhvr>
                                        <p:cTn id="9" dur="1" fill="hold">
                                          <p:stCondLst>
                                            <p:cond delay="0"/>
                                          </p:stCondLst>
                                        </p:cTn>
                                        <p:tgtEl>
                                          <p:spTgt spid="14"/>
                                        </p:tgtEl>
                                        <p:attrNameLst>
                                          <p:attrName>style.visibility</p:attrName>
                                        </p:attrNameLst>
                                      </p:cBhvr>
                                      <p:to>
                                        <p:strVal val="visible"/>
                                      </p:to>
                                    </p:set>
                                    <p:animEffect transition="in" filter="wipe(up)">
                                      <p:cBhvr>
                                        <p:cTn id="10" dur="500"/>
                                        <p:tgtEl>
                                          <p:spTgt spid="14"/>
                                        </p:tgtEl>
                                      </p:cBhvr>
                                    </p:animEffect>
                                  </p:childTnLst>
                                </p:cTn>
                              </p:par>
                              <p:par>
                                <p:cTn id="11" presetID="22" presetClass="entr" presetSubtype="1" fill="hold" grpId="0" nodeType="with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wipe(up)">
                                      <p:cBhvr>
                                        <p:cTn id="13" dur="500"/>
                                        <p:tgtEl>
                                          <p:spTgt spid="5"/>
                                        </p:tgtEl>
                                      </p:cBhvr>
                                    </p:animEffect>
                                  </p:childTnLst>
                                </p:cTn>
                              </p:par>
                            </p:childTnLst>
                          </p:cTn>
                        </p:par>
                        <p:par>
                          <p:cTn id="14" fill="hold">
                            <p:stCondLst>
                              <p:cond delay="500"/>
                            </p:stCondLst>
                            <p:childTnLst>
                              <p:par>
                                <p:cTn id="15" presetID="22" presetClass="entr" presetSubtype="1" fill="hold" grpId="0" nodeType="afterEffect">
                                  <p:stCondLst>
                                    <p:cond delay="0"/>
                                  </p:stCondLst>
                                  <p:childTnLst>
                                    <p:set>
                                      <p:cBhvr>
                                        <p:cTn id="16" dur="1" fill="hold">
                                          <p:stCondLst>
                                            <p:cond delay="0"/>
                                          </p:stCondLst>
                                        </p:cTn>
                                        <p:tgtEl>
                                          <p:spTgt spid="48141"/>
                                        </p:tgtEl>
                                        <p:attrNameLst>
                                          <p:attrName>style.visibility</p:attrName>
                                        </p:attrNameLst>
                                      </p:cBhvr>
                                      <p:to>
                                        <p:strVal val="visible"/>
                                      </p:to>
                                    </p:set>
                                    <p:animEffect transition="in" filter="wipe(up)">
                                      <p:cBhvr>
                                        <p:cTn id="17" dur="500"/>
                                        <p:tgtEl>
                                          <p:spTgt spid="48141"/>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16"/>
                                        </p:tgtEl>
                                        <p:attrNameLst>
                                          <p:attrName>style.visibility</p:attrName>
                                        </p:attrNameLst>
                                      </p:cBhvr>
                                      <p:to>
                                        <p:strVal val="visible"/>
                                      </p:to>
                                    </p:set>
                                    <p:animEffect transition="in" filter="dissolve">
                                      <p:cBhvr>
                                        <p:cTn id="22" dur="500"/>
                                        <p:tgtEl>
                                          <p:spTgt spid="16"/>
                                        </p:tgtEl>
                                      </p:cBhvr>
                                    </p:animEffect>
                                  </p:childTnLst>
                                </p:cTn>
                              </p:par>
                              <p:par>
                                <p:cTn id="23" presetID="9" presetClass="entr" presetSubtype="0" fill="hold" grpId="0" nodeType="withEffect">
                                  <p:stCondLst>
                                    <p:cond delay="0"/>
                                  </p:stCondLst>
                                  <p:childTnLst>
                                    <p:set>
                                      <p:cBhvr>
                                        <p:cTn id="24" dur="1" fill="hold">
                                          <p:stCondLst>
                                            <p:cond delay="0"/>
                                          </p:stCondLst>
                                        </p:cTn>
                                        <p:tgtEl>
                                          <p:spTgt spid="19"/>
                                        </p:tgtEl>
                                        <p:attrNameLst>
                                          <p:attrName>style.visibility</p:attrName>
                                        </p:attrNameLst>
                                      </p:cBhvr>
                                      <p:to>
                                        <p:strVal val="visible"/>
                                      </p:to>
                                    </p:set>
                                    <p:animEffect transition="in" filter="dissolve">
                                      <p:cBhvr>
                                        <p:cTn id="25" dur="500"/>
                                        <p:tgtEl>
                                          <p:spTgt spid="19"/>
                                        </p:tgtEl>
                                      </p:cBhvr>
                                    </p:animEffect>
                                  </p:childTnLst>
                                </p:cTn>
                              </p:par>
                              <p:par>
                                <p:cTn id="26" presetID="9" presetClass="entr" presetSubtype="0" fill="hold" grpId="0" nodeType="withEffect">
                                  <p:stCondLst>
                                    <p:cond delay="0"/>
                                  </p:stCondLst>
                                  <p:childTnLst>
                                    <p:set>
                                      <p:cBhvr>
                                        <p:cTn id="27" dur="1" fill="hold">
                                          <p:stCondLst>
                                            <p:cond delay="0"/>
                                          </p:stCondLst>
                                        </p:cTn>
                                        <p:tgtEl>
                                          <p:spTgt spid="17"/>
                                        </p:tgtEl>
                                        <p:attrNameLst>
                                          <p:attrName>style.visibility</p:attrName>
                                        </p:attrNameLst>
                                      </p:cBhvr>
                                      <p:to>
                                        <p:strVal val="visible"/>
                                      </p:to>
                                    </p:set>
                                    <p:animEffect transition="in" filter="dissolve">
                                      <p:cBhvr>
                                        <p:cTn id="28" dur="500"/>
                                        <p:tgtEl>
                                          <p:spTgt spid="17"/>
                                        </p:tgtEl>
                                      </p:cBhvr>
                                    </p:animEffect>
                                  </p:childTnLst>
                                </p:cTn>
                              </p:par>
                              <p:par>
                                <p:cTn id="29" presetID="9" presetClass="entr" presetSubtype="0" fill="hold" grpId="0" nodeType="withEffect">
                                  <p:stCondLst>
                                    <p:cond delay="0"/>
                                  </p:stCondLst>
                                  <p:childTnLst>
                                    <p:set>
                                      <p:cBhvr>
                                        <p:cTn id="30" dur="1" fill="hold">
                                          <p:stCondLst>
                                            <p:cond delay="0"/>
                                          </p:stCondLst>
                                        </p:cTn>
                                        <p:tgtEl>
                                          <p:spTgt spid="20"/>
                                        </p:tgtEl>
                                        <p:attrNameLst>
                                          <p:attrName>style.visibility</p:attrName>
                                        </p:attrNameLst>
                                      </p:cBhvr>
                                      <p:to>
                                        <p:strVal val="visible"/>
                                      </p:to>
                                    </p:set>
                                    <p:animEffect transition="in" filter="dissolve">
                                      <p:cBhvr>
                                        <p:cTn id="31" dur="500"/>
                                        <p:tgtEl>
                                          <p:spTgt spid="20"/>
                                        </p:tgtEl>
                                      </p:cBhvr>
                                    </p:animEffect>
                                  </p:childTnLst>
                                </p:cTn>
                              </p:par>
                              <p:par>
                                <p:cTn id="32" presetID="9" presetClass="entr" presetSubtype="0" fill="hold" grpId="0" nodeType="withEffect">
                                  <p:stCondLst>
                                    <p:cond delay="0"/>
                                  </p:stCondLst>
                                  <p:childTnLst>
                                    <p:set>
                                      <p:cBhvr>
                                        <p:cTn id="33" dur="1" fill="hold">
                                          <p:stCondLst>
                                            <p:cond delay="0"/>
                                          </p:stCondLst>
                                        </p:cTn>
                                        <p:tgtEl>
                                          <p:spTgt spid="18"/>
                                        </p:tgtEl>
                                        <p:attrNameLst>
                                          <p:attrName>style.visibility</p:attrName>
                                        </p:attrNameLst>
                                      </p:cBhvr>
                                      <p:to>
                                        <p:strVal val="visible"/>
                                      </p:to>
                                    </p:set>
                                    <p:animEffect transition="in" filter="dissolve">
                                      <p:cBhvr>
                                        <p:cTn id="34" dur="500"/>
                                        <p:tgtEl>
                                          <p:spTgt spid="18"/>
                                        </p:tgtEl>
                                      </p:cBhvr>
                                    </p:animEffect>
                                  </p:childTnLst>
                                </p:cTn>
                              </p:par>
                            </p:childTnLst>
                          </p:cTn>
                        </p:par>
                      </p:childTnLst>
                    </p:cTn>
                  </p:par>
                  <p:par>
                    <p:cTn id="35" fill="hold">
                      <p:stCondLst>
                        <p:cond delay="indefinite"/>
                      </p:stCondLst>
                      <p:childTnLst>
                        <p:par>
                          <p:cTn id="36" fill="hold">
                            <p:stCondLst>
                              <p:cond delay="0"/>
                            </p:stCondLst>
                            <p:childTnLst>
                              <p:par>
                                <p:cTn id="37" presetID="22" presetClass="entr" presetSubtype="1" fill="hold" grpId="0" nodeType="clickEffect">
                                  <p:stCondLst>
                                    <p:cond delay="0"/>
                                  </p:stCondLst>
                                  <p:childTnLst>
                                    <p:set>
                                      <p:cBhvr>
                                        <p:cTn id="38" dur="1" fill="hold">
                                          <p:stCondLst>
                                            <p:cond delay="0"/>
                                          </p:stCondLst>
                                        </p:cTn>
                                        <p:tgtEl>
                                          <p:spTgt spid="48142"/>
                                        </p:tgtEl>
                                        <p:attrNameLst>
                                          <p:attrName>style.visibility</p:attrName>
                                        </p:attrNameLst>
                                      </p:cBhvr>
                                      <p:to>
                                        <p:strVal val="visible"/>
                                      </p:to>
                                    </p:set>
                                    <p:animEffect transition="in" filter="wipe(up)">
                                      <p:cBhvr>
                                        <p:cTn id="39" dur="500"/>
                                        <p:tgtEl>
                                          <p:spTgt spid="48142"/>
                                        </p:tgtEl>
                                      </p:cBhvr>
                                    </p:animEffect>
                                  </p:childTnLst>
                                </p:cTn>
                              </p:par>
                              <p:par>
                                <p:cTn id="40" presetID="22" presetClass="entr" presetSubtype="1" fill="hold" grpId="0" nodeType="withEffect">
                                  <p:stCondLst>
                                    <p:cond delay="0"/>
                                  </p:stCondLst>
                                  <p:childTnLst>
                                    <p:set>
                                      <p:cBhvr>
                                        <p:cTn id="41" dur="1" fill="hold">
                                          <p:stCondLst>
                                            <p:cond delay="0"/>
                                          </p:stCondLst>
                                        </p:cTn>
                                        <p:tgtEl>
                                          <p:spTgt spid="6"/>
                                        </p:tgtEl>
                                        <p:attrNameLst>
                                          <p:attrName>style.visibility</p:attrName>
                                        </p:attrNameLst>
                                      </p:cBhvr>
                                      <p:to>
                                        <p:strVal val="visible"/>
                                      </p:to>
                                    </p:set>
                                    <p:animEffect transition="in" filter="wipe(up)">
                                      <p:cBhvr>
                                        <p:cTn id="42" dur="500"/>
                                        <p:tgtEl>
                                          <p:spTgt spid="6"/>
                                        </p:tgtEl>
                                      </p:cBhvr>
                                    </p:animEffect>
                                  </p:childTnLst>
                                </p:cTn>
                              </p:par>
                              <p:par>
                                <p:cTn id="43" presetID="22" presetClass="entr" presetSubtype="1" fill="hold" grpId="0" nodeType="withEffect">
                                  <p:stCondLst>
                                    <p:cond delay="0"/>
                                  </p:stCondLst>
                                  <p:childTnLst>
                                    <p:set>
                                      <p:cBhvr>
                                        <p:cTn id="44" dur="1" fill="hold">
                                          <p:stCondLst>
                                            <p:cond delay="0"/>
                                          </p:stCondLst>
                                        </p:cTn>
                                        <p:tgtEl>
                                          <p:spTgt spid="13"/>
                                        </p:tgtEl>
                                        <p:attrNameLst>
                                          <p:attrName>style.visibility</p:attrName>
                                        </p:attrNameLst>
                                      </p:cBhvr>
                                      <p:to>
                                        <p:strVal val="visible"/>
                                      </p:to>
                                    </p:set>
                                    <p:animEffect transition="in" filter="wipe(up)">
                                      <p:cBhvr>
                                        <p:cTn id="45" dur="500"/>
                                        <p:tgtEl>
                                          <p:spTgt spid="13"/>
                                        </p:tgtEl>
                                      </p:cBhvr>
                                    </p:animEffect>
                                  </p:childTnLst>
                                </p:cTn>
                              </p:par>
                              <p:par>
                                <p:cTn id="46" presetID="22" presetClass="entr" presetSubtype="1" fill="hold" grpId="0" nodeType="withEffect">
                                  <p:stCondLst>
                                    <p:cond delay="0"/>
                                  </p:stCondLst>
                                  <p:childTnLst>
                                    <p:set>
                                      <p:cBhvr>
                                        <p:cTn id="47" dur="1" fill="hold">
                                          <p:stCondLst>
                                            <p:cond delay="0"/>
                                          </p:stCondLst>
                                        </p:cTn>
                                        <p:tgtEl>
                                          <p:spTgt spid="15"/>
                                        </p:tgtEl>
                                        <p:attrNameLst>
                                          <p:attrName>style.visibility</p:attrName>
                                        </p:attrNameLst>
                                      </p:cBhvr>
                                      <p:to>
                                        <p:strVal val="visible"/>
                                      </p:to>
                                    </p:set>
                                    <p:animEffect transition="in" filter="wipe(up)">
                                      <p:cBhvr>
                                        <p:cTn id="48" dur="500"/>
                                        <p:tgtEl>
                                          <p:spTgt spid="15"/>
                                        </p:tgtEl>
                                      </p:cBhvr>
                                    </p:animEffect>
                                  </p:childTnLst>
                                </p:cTn>
                              </p:par>
                            </p:childTnLst>
                          </p:cTn>
                        </p:par>
                      </p:childTnLst>
                    </p:cTn>
                  </p:par>
                  <p:par>
                    <p:cTn id="49" fill="hold">
                      <p:stCondLst>
                        <p:cond delay="indefinite"/>
                      </p:stCondLst>
                      <p:childTnLst>
                        <p:par>
                          <p:cTn id="50" fill="hold">
                            <p:stCondLst>
                              <p:cond delay="0"/>
                            </p:stCondLst>
                            <p:childTnLst>
                              <p:par>
                                <p:cTn id="51" presetID="16" presetClass="entr" presetSubtype="37" fill="hold" grpId="0" nodeType="clickEffect">
                                  <p:stCondLst>
                                    <p:cond delay="0"/>
                                  </p:stCondLst>
                                  <p:childTnLst>
                                    <p:set>
                                      <p:cBhvr>
                                        <p:cTn id="52" dur="1" fill="hold">
                                          <p:stCondLst>
                                            <p:cond delay="0"/>
                                          </p:stCondLst>
                                        </p:cTn>
                                        <p:tgtEl>
                                          <p:spTgt spid="8"/>
                                        </p:tgtEl>
                                        <p:attrNameLst>
                                          <p:attrName>style.visibility</p:attrName>
                                        </p:attrNameLst>
                                      </p:cBhvr>
                                      <p:to>
                                        <p:strVal val="visible"/>
                                      </p:to>
                                    </p:set>
                                    <p:animEffect transition="in" filter="barn(outVertical)">
                                      <p:cBhvr>
                                        <p:cTn id="53" dur="500"/>
                                        <p:tgtEl>
                                          <p:spTgt spid="8"/>
                                        </p:tgtEl>
                                      </p:cBhvr>
                                    </p:animEffect>
                                  </p:childTnLst>
                                </p:cTn>
                              </p:par>
                            </p:childTnLst>
                          </p:cTn>
                        </p:par>
                      </p:childTnLst>
                    </p:cTn>
                  </p:par>
                  <p:par>
                    <p:cTn id="54" fill="hold">
                      <p:stCondLst>
                        <p:cond delay="indefinite"/>
                      </p:stCondLst>
                      <p:childTnLst>
                        <p:par>
                          <p:cTn id="55" fill="hold">
                            <p:stCondLst>
                              <p:cond delay="0"/>
                            </p:stCondLst>
                            <p:childTnLst>
                              <p:par>
                                <p:cTn id="56" presetID="2" presetClass="entr" presetSubtype="8" fill="hold" grpId="0" nodeType="clickEffect">
                                  <p:stCondLst>
                                    <p:cond delay="0"/>
                                  </p:stCondLst>
                                  <p:childTnLst>
                                    <p:set>
                                      <p:cBhvr>
                                        <p:cTn id="57" dur="1" fill="hold">
                                          <p:stCondLst>
                                            <p:cond delay="0"/>
                                          </p:stCondLst>
                                        </p:cTn>
                                        <p:tgtEl>
                                          <p:spTgt spid="10"/>
                                        </p:tgtEl>
                                        <p:attrNameLst>
                                          <p:attrName>style.visibility</p:attrName>
                                        </p:attrNameLst>
                                      </p:cBhvr>
                                      <p:to>
                                        <p:strVal val="visible"/>
                                      </p:to>
                                    </p:set>
                                    <p:anim calcmode="lin" valueType="num">
                                      <p:cBhvr additive="base">
                                        <p:cTn id="58" dur="500" fill="hold"/>
                                        <p:tgtEl>
                                          <p:spTgt spid="10"/>
                                        </p:tgtEl>
                                        <p:attrNameLst>
                                          <p:attrName>ppt_x</p:attrName>
                                        </p:attrNameLst>
                                      </p:cBhvr>
                                      <p:tavLst>
                                        <p:tav tm="0">
                                          <p:val>
                                            <p:strVal val="0-#ppt_w/2"/>
                                          </p:val>
                                        </p:tav>
                                        <p:tav tm="100000">
                                          <p:val>
                                            <p:strVal val="#ppt_x"/>
                                          </p:val>
                                        </p:tav>
                                      </p:tavLst>
                                    </p:anim>
                                    <p:anim calcmode="lin" valueType="num">
                                      <p:cBhvr additive="base">
                                        <p:cTn id="59" dur="500" fill="hold"/>
                                        <p:tgtEl>
                                          <p:spTgt spid="10"/>
                                        </p:tgtEl>
                                        <p:attrNameLst>
                                          <p:attrName>ppt_y</p:attrName>
                                        </p:attrNameLst>
                                      </p:cBhvr>
                                      <p:tavLst>
                                        <p:tav tm="0">
                                          <p:val>
                                            <p:strVal val="#ppt_y"/>
                                          </p:val>
                                        </p:tav>
                                        <p:tav tm="100000">
                                          <p:val>
                                            <p:strVal val="#ppt_y"/>
                                          </p:val>
                                        </p:tav>
                                      </p:tavLst>
                                    </p:anim>
                                  </p:childTnLst>
                                </p:cTn>
                              </p:par>
                            </p:childTnLst>
                          </p:cTn>
                        </p:par>
                      </p:childTnLst>
                    </p:cTn>
                  </p:par>
                  <p:par>
                    <p:cTn id="60" fill="hold">
                      <p:stCondLst>
                        <p:cond delay="indefinite"/>
                      </p:stCondLst>
                      <p:childTnLst>
                        <p:par>
                          <p:cTn id="61" fill="hold">
                            <p:stCondLst>
                              <p:cond delay="0"/>
                            </p:stCondLst>
                            <p:childTnLst>
                              <p:par>
                                <p:cTn id="62" presetID="2" presetClass="entr" presetSubtype="8" fill="hold" grpId="0" nodeType="clickEffect">
                                  <p:stCondLst>
                                    <p:cond delay="0"/>
                                  </p:stCondLst>
                                  <p:childTnLst>
                                    <p:set>
                                      <p:cBhvr>
                                        <p:cTn id="63" dur="1" fill="hold">
                                          <p:stCondLst>
                                            <p:cond delay="0"/>
                                          </p:stCondLst>
                                        </p:cTn>
                                        <p:tgtEl>
                                          <p:spTgt spid="22"/>
                                        </p:tgtEl>
                                        <p:attrNameLst>
                                          <p:attrName>style.visibility</p:attrName>
                                        </p:attrNameLst>
                                      </p:cBhvr>
                                      <p:to>
                                        <p:strVal val="visible"/>
                                      </p:to>
                                    </p:set>
                                    <p:anim calcmode="lin" valueType="num">
                                      <p:cBhvr additive="base">
                                        <p:cTn id="64" dur="500" fill="hold"/>
                                        <p:tgtEl>
                                          <p:spTgt spid="22"/>
                                        </p:tgtEl>
                                        <p:attrNameLst>
                                          <p:attrName>ppt_x</p:attrName>
                                        </p:attrNameLst>
                                      </p:cBhvr>
                                      <p:tavLst>
                                        <p:tav tm="0">
                                          <p:val>
                                            <p:strVal val="0-#ppt_w/2"/>
                                          </p:val>
                                        </p:tav>
                                        <p:tav tm="100000">
                                          <p:val>
                                            <p:strVal val="#ppt_x"/>
                                          </p:val>
                                        </p:tav>
                                      </p:tavLst>
                                    </p:anim>
                                    <p:anim calcmode="lin" valueType="num">
                                      <p:cBhvr additive="base">
                                        <p:cTn id="65" dur="500" fill="hold"/>
                                        <p:tgtEl>
                                          <p:spTgt spid="22"/>
                                        </p:tgtEl>
                                        <p:attrNameLst>
                                          <p:attrName>ppt_y</p:attrName>
                                        </p:attrNameLst>
                                      </p:cBhvr>
                                      <p:tavLst>
                                        <p:tav tm="0">
                                          <p:val>
                                            <p:strVal val="#ppt_y"/>
                                          </p:val>
                                        </p:tav>
                                        <p:tav tm="100000">
                                          <p:val>
                                            <p:strVal val="#ppt_y"/>
                                          </p:val>
                                        </p:tav>
                                      </p:tavLst>
                                    </p:anim>
                                  </p:childTnLst>
                                </p:cTn>
                              </p:par>
                            </p:childTnLst>
                          </p:cTn>
                        </p:par>
                      </p:childTnLst>
                    </p:cTn>
                  </p:par>
                  <p:par>
                    <p:cTn id="66" fill="hold">
                      <p:stCondLst>
                        <p:cond delay="indefinite"/>
                      </p:stCondLst>
                      <p:childTnLst>
                        <p:par>
                          <p:cTn id="67" fill="hold">
                            <p:stCondLst>
                              <p:cond delay="0"/>
                            </p:stCondLst>
                            <p:childTnLst>
                              <p:par>
                                <p:cTn id="68" presetID="2" presetClass="entr" presetSubtype="8" fill="hold" grpId="0" nodeType="clickEffect">
                                  <p:stCondLst>
                                    <p:cond delay="0"/>
                                  </p:stCondLst>
                                  <p:childTnLst>
                                    <p:set>
                                      <p:cBhvr>
                                        <p:cTn id="69" dur="1" fill="hold">
                                          <p:stCondLst>
                                            <p:cond delay="0"/>
                                          </p:stCondLst>
                                        </p:cTn>
                                        <p:tgtEl>
                                          <p:spTgt spid="23"/>
                                        </p:tgtEl>
                                        <p:attrNameLst>
                                          <p:attrName>style.visibility</p:attrName>
                                        </p:attrNameLst>
                                      </p:cBhvr>
                                      <p:to>
                                        <p:strVal val="visible"/>
                                      </p:to>
                                    </p:set>
                                    <p:anim calcmode="lin" valueType="num">
                                      <p:cBhvr additive="base">
                                        <p:cTn id="70" dur="500" fill="hold"/>
                                        <p:tgtEl>
                                          <p:spTgt spid="23"/>
                                        </p:tgtEl>
                                        <p:attrNameLst>
                                          <p:attrName>ppt_x</p:attrName>
                                        </p:attrNameLst>
                                      </p:cBhvr>
                                      <p:tavLst>
                                        <p:tav tm="0">
                                          <p:val>
                                            <p:strVal val="0-#ppt_w/2"/>
                                          </p:val>
                                        </p:tav>
                                        <p:tav tm="100000">
                                          <p:val>
                                            <p:strVal val="#ppt_x"/>
                                          </p:val>
                                        </p:tav>
                                      </p:tavLst>
                                    </p:anim>
                                    <p:anim calcmode="lin" valueType="num">
                                      <p:cBhvr additive="base">
                                        <p:cTn id="71" dur="500" fill="hold"/>
                                        <p:tgtEl>
                                          <p:spTgt spid="23"/>
                                        </p:tgtEl>
                                        <p:attrNameLst>
                                          <p:attrName>ppt_y</p:attrName>
                                        </p:attrNameLst>
                                      </p:cBhvr>
                                      <p:tavLst>
                                        <p:tav tm="0">
                                          <p:val>
                                            <p:strVal val="#ppt_y"/>
                                          </p:val>
                                        </p:tav>
                                        <p:tav tm="100000">
                                          <p:val>
                                            <p:strVal val="#ppt_y"/>
                                          </p:val>
                                        </p:tav>
                                      </p:tavLst>
                                    </p:anim>
                                  </p:childTnLst>
                                </p:cTn>
                              </p:par>
                            </p:childTnLst>
                          </p:cTn>
                        </p:par>
                      </p:childTnLst>
                    </p:cTn>
                  </p:par>
                  <p:par>
                    <p:cTn id="72" fill="hold">
                      <p:stCondLst>
                        <p:cond delay="indefinite"/>
                      </p:stCondLst>
                      <p:childTnLst>
                        <p:par>
                          <p:cTn id="73" fill="hold">
                            <p:stCondLst>
                              <p:cond delay="0"/>
                            </p:stCondLst>
                            <p:childTnLst>
                              <p:par>
                                <p:cTn id="74" presetID="2" presetClass="entr" presetSubtype="8" fill="hold" grpId="0" nodeType="clickEffect">
                                  <p:stCondLst>
                                    <p:cond delay="0"/>
                                  </p:stCondLst>
                                  <p:childTnLst>
                                    <p:set>
                                      <p:cBhvr>
                                        <p:cTn id="75" dur="1" fill="hold">
                                          <p:stCondLst>
                                            <p:cond delay="0"/>
                                          </p:stCondLst>
                                        </p:cTn>
                                        <p:tgtEl>
                                          <p:spTgt spid="24"/>
                                        </p:tgtEl>
                                        <p:attrNameLst>
                                          <p:attrName>style.visibility</p:attrName>
                                        </p:attrNameLst>
                                      </p:cBhvr>
                                      <p:to>
                                        <p:strVal val="visible"/>
                                      </p:to>
                                    </p:set>
                                    <p:anim calcmode="lin" valueType="num">
                                      <p:cBhvr additive="base">
                                        <p:cTn id="76" dur="500" fill="hold"/>
                                        <p:tgtEl>
                                          <p:spTgt spid="24"/>
                                        </p:tgtEl>
                                        <p:attrNameLst>
                                          <p:attrName>ppt_x</p:attrName>
                                        </p:attrNameLst>
                                      </p:cBhvr>
                                      <p:tavLst>
                                        <p:tav tm="0">
                                          <p:val>
                                            <p:strVal val="0-#ppt_w/2"/>
                                          </p:val>
                                        </p:tav>
                                        <p:tav tm="100000">
                                          <p:val>
                                            <p:strVal val="#ppt_x"/>
                                          </p:val>
                                        </p:tav>
                                      </p:tavLst>
                                    </p:anim>
                                    <p:anim calcmode="lin" valueType="num">
                                      <p:cBhvr additive="base">
                                        <p:cTn id="77" dur="500" fill="hold"/>
                                        <p:tgtEl>
                                          <p:spTgt spid="2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8" grpId="0" animBg="1"/>
      <p:bldP spid="48141" grpId="0"/>
      <p:bldP spid="48142" grpId="0"/>
      <p:bldP spid="12" grpId="0" animBg="1"/>
      <p:bldP spid="13" grpId="0" animBg="1"/>
      <p:bldP spid="14" grpId="0" animBg="1"/>
      <p:bldP spid="15" grpId="0" animBg="1"/>
      <p:bldP spid="16" grpId="0" animBg="1"/>
      <p:bldP spid="17" grpId="0" animBg="1"/>
      <p:bldP spid="18" grpId="0" animBg="1"/>
      <p:bldP spid="19" grpId="0" animBg="1"/>
      <p:bldP spid="20" grpId="0" animBg="1"/>
      <p:bldP spid="10" grpId="0" animBg="1"/>
      <p:bldP spid="22" grpId="0" animBg="1"/>
      <p:bldP spid="23" grpId="0" animBg="1"/>
      <p:bldP spid="24"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a:xfrm>
            <a:off x="773723" y="332656"/>
            <a:ext cx="7596554" cy="1215198"/>
          </a:xfrm>
          <a:solidFill>
            <a:srgbClr val="002060"/>
          </a:solidFill>
        </p:spPr>
        <p:txBody>
          <a:bodyPr/>
          <a:lstStyle/>
          <a:p>
            <a:r>
              <a:rPr lang="ja-JP" altLang="en-US" sz="3600" dirty="0">
                <a:solidFill>
                  <a:schemeClr val="bg1"/>
                </a:solidFill>
                <a:latin typeface="+mn-ea"/>
                <a:ea typeface="+mn-ea"/>
              </a:rPr>
              <a:t>チームを構築する際や</a:t>
            </a:r>
            <a:r>
              <a:rPr lang="en-US" altLang="ja-JP" sz="3600" dirty="0">
                <a:solidFill>
                  <a:schemeClr val="bg1"/>
                </a:solidFill>
                <a:latin typeface="+mn-ea"/>
                <a:ea typeface="+mn-ea"/>
              </a:rPr>
              <a:t/>
            </a:r>
            <a:br>
              <a:rPr lang="en-US" altLang="ja-JP" sz="3600" dirty="0">
                <a:solidFill>
                  <a:schemeClr val="bg1"/>
                </a:solidFill>
                <a:latin typeface="+mn-ea"/>
                <a:ea typeface="+mn-ea"/>
              </a:rPr>
            </a:br>
            <a:r>
              <a:rPr lang="ja-JP" altLang="en-US" sz="3600" dirty="0">
                <a:solidFill>
                  <a:schemeClr val="bg1"/>
                </a:solidFill>
                <a:latin typeface="+mn-ea"/>
                <a:ea typeface="+mn-ea"/>
              </a:rPr>
              <a:t>効果的に会議を実施するポイント</a:t>
            </a:r>
            <a:endParaRPr kumimoji="1" lang="ja-JP" altLang="en-US" sz="3600" dirty="0">
              <a:solidFill>
                <a:schemeClr val="bg1"/>
              </a:solidFill>
              <a:latin typeface="+mn-ea"/>
              <a:ea typeface="+mn-ea"/>
            </a:endParaRPr>
          </a:p>
        </p:txBody>
      </p:sp>
      <p:sp>
        <p:nvSpPr>
          <p:cNvPr id="4" name="コンテンツ プレースホルダー 3"/>
          <p:cNvSpPr>
            <a:spLocks noGrp="1"/>
          </p:cNvSpPr>
          <p:nvPr>
            <p:ph idx="1"/>
          </p:nvPr>
        </p:nvSpPr>
        <p:spPr>
          <a:xfrm>
            <a:off x="773723" y="2098377"/>
            <a:ext cx="7596554" cy="3856442"/>
          </a:xfrm>
        </p:spPr>
        <p:txBody>
          <a:bodyPr/>
          <a:lstStyle/>
          <a:p>
            <a:pPr marL="461281" indent="-461281">
              <a:lnSpc>
                <a:spcPct val="150000"/>
              </a:lnSpc>
              <a:buNone/>
            </a:pPr>
            <a:r>
              <a:rPr lang="ja-JP" altLang="en-US" sz="3750" dirty="0">
                <a:solidFill>
                  <a:srgbClr val="002060"/>
                </a:solidFill>
              </a:rPr>
              <a:t>①参加者が安心して発言できる</a:t>
            </a:r>
            <a:r>
              <a:rPr lang="ja-JP" altLang="en-US" sz="3750" dirty="0"/>
              <a:t>　　　　　　</a:t>
            </a:r>
            <a:endParaRPr lang="en-US" altLang="ja-JP" sz="3750" dirty="0"/>
          </a:p>
          <a:p>
            <a:pPr marL="461281" indent="-461281">
              <a:lnSpc>
                <a:spcPct val="150000"/>
              </a:lnSpc>
              <a:buNone/>
            </a:pPr>
            <a:r>
              <a:rPr lang="ja-JP" altLang="en-US" sz="3750" dirty="0"/>
              <a:t>　 </a:t>
            </a:r>
            <a:r>
              <a:rPr lang="ja-JP" altLang="en-US" sz="3750" dirty="0">
                <a:solidFill>
                  <a:srgbClr val="002060"/>
                </a:solidFill>
              </a:rPr>
              <a:t>時間を意識した　　　をつくること</a:t>
            </a:r>
            <a:endParaRPr lang="en-US" altLang="ja-JP" sz="3750" dirty="0">
              <a:solidFill>
                <a:srgbClr val="002060"/>
              </a:solidFill>
            </a:endParaRPr>
          </a:p>
          <a:p>
            <a:pPr marL="0" indent="0">
              <a:lnSpc>
                <a:spcPct val="150000"/>
              </a:lnSpc>
              <a:buNone/>
            </a:pPr>
            <a:r>
              <a:rPr lang="ja-JP" altLang="en-US" sz="3750" dirty="0">
                <a:solidFill>
                  <a:srgbClr val="002060"/>
                </a:solidFill>
              </a:rPr>
              <a:t>②</a:t>
            </a:r>
            <a:r>
              <a:rPr lang="en-US" altLang="ja-JP" sz="3750" dirty="0">
                <a:solidFill>
                  <a:srgbClr val="002060"/>
                </a:solidFill>
              </a:rPr>
              <a:t>FT</a:t>
            </a:r>
            <a:r>
              <a:rPr lang="ja-JP" altLang="en-US" sz="3750" dirty="0">
                <a:solidFill>
                  <a:srgbClr val="002060"/>
                </a:solidFill>
              </a:rPr>
              <a:t>の</a:t>
            </a:r>
            <a:r>
              <a:rPr lang="ja-JP" altLang="en-US" sz="3750" dirty="0">
                <a:solidFill>
                  <a:srgbClr val="FF0000"/>
                </a:solidFill>
              </a:rPr>
              <a:t>❹スキル</a:t>
            </a:r>
            <a:r>
              <a:rPr lang="ja-JP" altLang="en-US" sz="3750" dirty="0">
                <a:solidFill>
                  <a:srgbClr val="002060"/>
                </a:solidFill>
              </a:rPr>
              <a:t>を活用すること</a:t>
            </a:r>
            <a:endParaRPr lang="en-US" altLang="ja-JP" sz="3750" dirty="0">
              <a:solidFill>
                <a:srgbClr val="002060"/>
              </a:solidFill>
            </a:endParaRPr>
          </a:p>
          <a:p>
            <a:pPr marL="0" indent="0">
              <a:lnSpc>
                <a:spcPct val="150000"/>
              </a:lnSpc>
              <a:buNone/>
            </a:pPr>
            <a:r>
              <a:rPr lang="ja-JP" altLang="en-US" sz="3750" dirty="0">
                <a:solidFill>
                  <a:srgbClr val="002060"/>
                </a:solidFill>
              </a:rPr>
              <a:t>③</a:t>
            </a:r>
            <a:r>
              <a:rPr lang="en-US" altLang="ja-JP" sz="3750" dirty="0">
                <a:solidFill>
                  <a:srgbClr val="002060"/>
                </a:solidFill>
              </a:rPr>
              <a:t>【</a:t>
            </a:r>
            <a:r>
              <a:rPr lang="ja-JP" altLang="en-US" sz="3750" dirty="0">
                <a:solidFill>
                  <a:srgbClr val="002060"/>
                </a:solidFill>
              </a:rPr>
              <a:t>聞くスキル</a:t>
            </a:r>
            <a:r>
              <a:rPr lang="en-US" altLang="ja-JP" sz="3750" dirty="0">
                <a:solidFill>
                  <a:srgbClr val="002060"/>
                </a:solidFill>
              </a:rPr>
              <a:t>】</a:t>
            </a:r>
            <a:r>
              <a:rPr lang="ja-JP" altLang="en-US" sz="3750" dirty="0">
                <a:solidFill>
                  <a:srgbClr val="002060"/>
                </a:solidFill>
              </a:rPr>
              <a:t>と</a:t>
            </a:r>
            <a:r>
              <a:rPr lang="en-US" altLang="ja-JP" sz="3750" dirty="0">
                <a:solidFill>
                  <a:srgbClr val="002060"/>
                </a:solidFill>
              </a:rPr>
              <a:t>【</a:t>
            </a:r>
            <a:r>
              <a:rPr lang="ja-JP" altLang="en-US" sz="3750" dirty="0">
                <a:solidFill>
                  <a:srgbClr val="002060"/>
                </a:solidFill>
              </a:rPr>
              <a:t>質問のスキル</a:t>
            </a:r>
            <a:r>
              <a:rPr lang="en-US" altLang="ja-JP" sz="3750" dirty="0">
                <a:solidFill>
                  <a:srgbClr val="002060"/>
                </a:solidFill>
              </a:rPr>
              <a:t>】</a:t>
            </a:r>
            <a:endParaRPr lang="ja-JP" altLang="en-US" sz="3750" dirty="0">
              <a:solidFill>
                <a:srgbClr val="002060"/>
              </a:solidFill>
            </a:endParaRPr>
          </a:p>
        </p:txBody>
      </p:sp>
      <p:sp>
        <p:nvSpPr>
          <p:cNvPr id="2" name="スライド番号プレースホルダー 1"/>
          <p:cNvSpPr>
            <a:spLocks noGrp="1"/>
          </p:cNvSpPr>
          <p:nvPr>
            <p:ph type="sldNum" sz="quarter" idx="12"/>
          </p:nvPr>
        </p:nvSpPr>
        <p:spPr>
          <a:xfrm>
            <a:off x="6986255" y="6525467"/>
            <a:ext cx="2133600" cy="476250"/>
          </a:xfrm>
        </p:spPr>
        <p:txBody>
          <a:bodyPr/>
          <a:lstStyle/>
          <a:p>
            <a:pPr defTabSz="844083">
              <a:defRPr/>
            </a:pPr>
            <a:fld id="{71079288-7933-497A-9AC9-8DEAA7B456B8}" type="slidenum">
              <a:rPr lang="en-US" altLang="ja-JP">
                <a:latin typeface="Arial"/>
              </a:rPr>
              <a:pPr defTabSz="844083">
                <a:defRPr/>
              </a:pPr>
              <a:t>14</a:t>
            </a:fld>
            <a:endParaRPr lang="en-US" altLang="ja-JP">
              <a:latin typeface="Arial"/>
            </a:endParaRPr>
          </a:p>
        </p:txBody>
      </p:sp>
      <p:sp>
        <p:nvSpPr>
          <p:cNvPr id="5" name="楕円 4"/>
          <p:cNvSpPr/>
          <p:nvPr/>
        </p:nvSpPr>
        <p:spPr>
          <a:xfrm>
            <a:off x="7297231" y="2232600"/>
            <a:ext cx="797627" cy="736271"/>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44083" fontAlgn="auto">
              <a:spcBef>
                <a:spcPts val="0"/>
              </a:spcBef>
              <a:spcAft>
                <a:spcPts val="0"/>
              </a:spcAft>
              <a:defRPr/>
            </a:pPr>
            <a:r>
              <a:rPr lang="ja-JP" altLang="en-US" sz="4602" dirty="0">
                <a:solidFill>
                  <a:srgbClr val="FFFFFF"/>
                </a:solidFill>
                <a:latin typeface="Arial"/>
                <a:ea typeface="ＭＳ Ｐゴシック"/>
              </a:rPr>
              <a:t>場</a:t>
            </a:r>
          </a:p>
        </p:txBody>
      </p:sp>
      <p:sp>
        <p:nvSpPr>
          <p:cNvPr id="6" name="楕円 5"/>
          <p:cNvSpPr/>
          <p:nvPr/>
        </p:nvSpPr>
        <p:spPr>
          <a:xfrm>
            <a:off x="4510651" y="3224487"/>
            <a:ext cx="797627" cy="736271"/>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44083" fontAlgn="auto">
              <a:spcBef>
                <a:spcPts val="0"/>
              </a:spcBef>
              <a:spcAft>
                <a:spcPts val="0"/>
              </a:spcAft>
              <a:defRPr/>
            </a:pPr>
            <a:r>
              <a:rPr lang="ja-JP" altLang="en-US" sz="4602" dirty="0">
                <a:solidFill>
                  <a:srgbClr val="FFFFFF"/>
                </a:solidFill>
                <a:latin typeface="Arial"/>
                <a:ea typeface="ＭＳ Ｐゴシック"/>
              </a:rPr>
              <a:t>場</a:t>
            </a:r>
          </a:p>
        </p:txBody>
      </p:sp>
      <p:sp>
        <p:nvSpPr>
          <p:cNvPr id="8" name="Text Box 15"/>
          <p:cNvSpPr txBox="1">
            <a:spLocks noChangeArrowheads="1"/>
          </p:cNvSpPr>
          <p:nvPr/>
        </p:nvSpPr>
        <p:spPr bwMode="auto">
          <a:xfrm>
            <a:off x="107506" y="6525467"/>
            <a:ext cx="3600400" cy="276999"/>
          </a:xfrm>
          <a:prstGeom prst="rect">
            <a:avLst/>
          </a:prstGeom>
          <a:noFill/>
          <a:ln w="9525">
            <a:noFill/>
            <a:miter lim="800000"/>
            <a:headEnd/>
            <a:tailEnd/>
          </a:ln>
        </p:spPr>
        <p:txBody>
          <a:bodyPr wrap="square">
            <a:spAutoFit/>
          </a:bodyPr>
          <a:lstStyle/>
          <a:p>
            <a:r>
              <a:rPr lang="ja-JP" altLang="en-US" sz="1200" i="1" dirty="0">
                <a:latin typeface="ＭＳ Ｐ明朝" panose="02020600040205080304" pitchFamily="18" charset="-128"/>
                <a:ea typeface="ＭＳ Ｐ明朝" panose="02020600040205080304" pitchFamily="18" charset="-128"/>
              </a:rPr>
              <a:t>平成</a:t>
            </a:r>
            <a:r>
              <a:rPr lang="en-US" altLang="ja-JP" sz="1200" i="1" dirty="0">
                <a:latin typeface="ＭＳ Ｐ明朝" panose="02020600040205080304" pitchFamily="18" charset="-128"/>
                <a:ea typeface="ＭＳ Ｐ明朝" panose="02020600040205080304" pitchFamily="18" charset="-128"/>
              </a:rPr>
              <a:t>30</a:t>
            </a:r>
            <a:r>
              <a:rPr lang="ja-JP" altLang="en-US" sz="1200" i="1" dirty="0">
                <a:latin typeface="ＭＳ Ｐ明朝" panose="02020600040205080304" pitchFamily="18" charset="-128"/>
                <a:ea typeface="ＭＳ Ｐ明朝" panose="02020600040205080304" pitchFamily="18" charset="-128"/>
              </a:rPr>
              <a:t>年度主任相談支援専門員養成研修</a:t>
            </a:r>
            <a:endParaRPr lang="en-US" altLang="ja-JP" sz="1200" i="1" dirty="0">
              <a:latin typeface="ＭＳ Ｐ明朝" panose="02020600040205080304" pitchFamily="18" charset="-128"/>
              <a:ea typeface="ＭＳ Ｐ明朝" panose="02020600040205080304" pitchFamily="18" charset="-128"/>
            </a:endParaRPr>
          </a:p>
        </p:txBody>
      </p:sp>
    </p:spTree>
    <p:extLst>
      <p:ext uri="{BB962C8B-B14F-4D97-AF65-F5344CB8AC3E}">
        <p14:creationId xmlns:p14="http://schemas.microsoft.com/office/powerpoint/2010/main" val="2049317084"/>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7010400" y="6525467"/>
            <a:ext cx="2133600" cy="476250"/>
          </a:xfrm>
        </p:spPr>
        <p:txBody>
          <a:bodyPr/>
          <a:lstStyle/>
          <a:p>
            <a:pPr defTabSz="844083">
              <a:defRPr/>
            </a:pPr>
            <a:fld id="{DABBE7ED-3829-451C-A3AF-EA8BDBB44496}" type="slidenum">
              <a:rPr lang="en-US" altLang="ja-JP">
                <a:latin typeface="Arial"/>
              </a:rPr>
              <a:pPr defTabSz="844083">
                <a:defRPr/>
              </a:pPr>
              <a:t>15</a:t>
            </a:fld>
            <a:endParaRPr lang="en-US" altLang="ja-JP" dirty="0">
              <a:latin typeface="Arial"/>
            </a:endParaRPr>
          </a:p>
        </p:txBody>
      </p:sp>
      <p:graphicFrame>
        <p:nvGraphicFramePr>
          <p:cNvPr id="5" name="表 4"/>
          <p:cNvGraphicFramePr>
            <a:graphicFrameLocks noGrp="1"/>
          </p:cNvGraphicFramePr>
          <p:nvPr>
            <p:extLst>
              <p:ext uri="{D42A27DB-BD31-4B8C-83A1-F6EECF244321}">
                <p14:modId xmlns:p14="http://schemas.microsoft.com/office/powerpoint/2010/main" val="3633367378"/>
              </p:ext>
            </p:extLst>
          </p:nvPr>
        </p:nvGraphicFramePr>
        <p:xfrm>
          <a:off x="450927" y="1828611"/>
          <a:ext cx="8242146" cy="4395605"/>
        </p:xfrm>
        <a:graphic>
          <a:graphicData uri="http://schemas.openxmlformats.org/drawingml/2006/table">
            <a:tbl>
              <a:tblPr firstRow="1" bandRow="1">
                <a:tableStyleId>{5C22544A-7EE6-4342-B048-85BDC9FD1C3A}</a:tableStyleId>
              </a:tblPr>
              <a:tblGrid>
                <a:gridCol w="4121073">
                  <a:extLst>
                    <a:ext uri="{9D8B030D-6E8A-4147-A177-3AD203B41FA5}">
                      <a16:colId xmlns:a16="http://schemas.microsoft.com/office/drawing/2014/main" val="20000"/>
                    </a:ext>
                  </a:extLst>
                </a:gridCol>
                <a:gridCol w="4121073">
                  <a:extLst>
                    <a:ext uri="{9D8B030D-6E8A-4147-A177-3AD203B41FA5}">
                      <a16:colId xmlns:a16="http://schemas.microsoft.com/office/drawing/2014/main" val="20001"/>
                    </a:ext>
                  </a:extLst>
                </a:gridCol>
              </a:tblGrid>
              <a:tr h="598757">
                <a:tc>
                  <a:txBody>
                    <a:bodyPr/>
                    <a:lstStyle/>
                    <a:p>
                      <a:pPr algn="ctr">
                        <a:lnSpc>
                          <a:spcPct val="150000"/>
                        </a:lnSpc>
                      </a:pPr>
                      <a:r>
                        <a:rPr kumimoji="1" lang="ja-JP" altLang="en-US" sz="2600" b="0" dirty="0">
                          <a:solidFill>
                            <a:srgbClr val="002060"/>
                          </a:solidFill>
                        </a:rPr>
                        <a:t>すべし</a:t>
                      </a:r>
                    </a:p>
                  </a:txBody>
                  <a:tcPr marL="84406" marR="84406" marT="42203" marB="42203">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noFill/>
                  </a:tcPr>
                </a:tc>
                <a:tc>
                  <a:txBody>
                    <a:bodyPr/>
                    <a:lstStyle/>
                    <a:p>
                      <a:pPr algn="ctr">
                        <a:lnSpc>
                          <a:spcPct val="150000"/>
                        </a:lnSpc>
                      </a:pPr>
                      <a:r>
                        <a:rPr kumimoji="1" lang="ja-JP" altLang="en-US" sz="2600" b="0" dirty="0">
                          <a:solidFill>
                            <a:srgbClr val="002060"/>
                          </a:solidFill>
                        </a:rPr>
                        <a:t>すべからず</a:t>
                      </a:r>
                    </a:p>
                  </a:txBody>
                  <a:tcPr marL="84406" marR="84406" marT="42203" marB="42203">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noFill/>
                  </a:tcPr>
                </a:tc>
                <a:extLst>
                  <a:ext uri="{0D108BD9-81ED-4DB2-BD59-A6C34878D82A}">
                    <a16:rowId xmlns:a16="http://schemas.microsoft.com/office/drawing/2014/main" val="10000"/>
                  </a:ext>
                </a:extLst>
              </a:tr>
              <a:tr h="3716839">
                <a:tc>
                  <a:txBody>
                    <a:bodyPr/>
                    <a:lstStyle/>
                    <a:p>
                      <a:pPr algn="l">
                        <a:lnSpc>
                          <a:spcPct val="150000"/>
                        </a:lnSpc>
                      </a:pPr>
                      <a:r>
                        <a:rPr kumimoji="1" lang="ja-JP" altLang="en-US" sz="2200" dirty="0">
                          <a:solidFill>
                            <a:srgbClr val="002060"/>
                          </a:solidFill>
                        </a:rPr>
                        <a:t>リラックスして、自然に振る舞う</a:t>
                      </a:r>
                      <a:endParaRPr kumimoji="1" lang="en-US" altLang="ja-JP" sz="2200" dirty="0">
                        <a:solidFill>
                          <a:srgbClr val="002060"/>
                        </a:solidFill>
                      </a:endParaRPr>
                    </a:p>
                    <a:p>
                      <a:pPr marL="0" marR="0" lvl="0" indent="0" algn="l" defTabSz="914400" rtl="0" eaLnBrk="1" fontAlgn="auto" latinLnBrk="0" hangingPunct="1">
                        <a:lnSpc>
                          <a:spcPct val="150000"/>
                        </a:lnSpc>
                        <a:spcBef>
                          <a:spcPts val="0"/>
                        </a:spcBef>
                        <a:spcAft>
                          <a:spcPts val="0"/>
                        </a:spcAft>
                        <a:buClrTx/>
                        <a:buSzTx/>
                        <a:buFontTx/>
                        <a:buNone/>
                        <a:tabLst/>
                        <a:defRPr/>
                      </a:pPr>
                      <a:r>
                        <a:rPr kumimoji="1" lang="ja-JP" altLang="en-US" sz="2200" dirty="0">
                          <a:solidFill>
                            <a:srgbClr val="002060"/>
                          </a:solidFill>
                        </a:rPr>
                        <a:t>うなずく、あいづちを打つ</a:t>
                      </a:r>
                      <a:endParaRPr kumimoji="1" lang="en-US" altLang="ja-JP" sz="2200" dirty="0">
                        <a:solidFill>
                          <a:srgbClr val="002060"/>
                        </a:solidFill>
                      </a:endParaRPr>
                    </a:p>
                    <a:p>
                      <a:pPr algn="l">
                        <a:lnSpc>
                          <a:spcPct val="150000"/>
                        </a:lnSpc>
                      </a:pPr>
                      <a:r>
                        <a:rPr kumimoji="1" lang="ja-JP" altLang="en-US" sz="2200" dirty="0">
                          <a:solidFill>
                            <a:srgbClr val="002060"/>
                          </a:solidFill>
                        </a:rPr>
                        <a:t>相手の発言を</a:t>
                      </a:r>
                      <a:r>
                        <a:rPr kumimoji="1" lang="ja-JP" altLang="en-US" sz="2200" u="sng" dirty="0">
                          <a:solidFill>
                            <a:srgbClr val="FF0000"/>
                          </a:solidFill>
                        </a:rPr>
                        <a:t>復唱</a:t>
                      </a:r>
                      <a:r>
                        <a:rPr kumimoji="1" lang="ja-JP" altLang="en-US" sz="2200" dirty="0">
                          <a:solidFill>
                            <a:srgbClr val="002060"/>
                          </a:solidFill>
                        </a:rPr>
                        <a:t>する</a:t>
                      </a:r>
                      <a:endParaRPr kumimoji="1" lang="en-US" altLang="ja-JP" sz="2200" dirty="0">
                        <a:solidFill>
                          <a:srgbClr val="002060"/>
                        </a:solidFill>
                      </a:endParaRPr>
                    </a:p>
                    <a:p>
                      <a:pPr algn="l">
                        <a:lnSpc>
                          <a:spcPct val="150000"/>
                        </a:lnSpc>
                      </a:pPr>
                      <a:r>
                        <a:rPr kumimoji="1" lang="ja-JP" altLang="en-US" sz="2200" dirty="0">
                          <a:solidFill>
                            <a:srgbClr val="002060"/>
                          </a:solidFill>
                        </a:rPr>
                        <a:t>相手の発言を</a:t>
                      </a:r>
                      <a:r>
                        <a:rPr kumimoji="1" lang="ja-JP" altLang="en-US" sz="2200" u="sng" dirty="0">
                          <a:solidFill>
                            <a:srgbClr val="FF0000"/>
                          </a:solidFill>
                        </a:rPr>
                        <a:t>要約</a:t>
                      </a:r>
                      <a:r>
                        <a:rPr kumimoji="1" lang="ja-JP" altLang="en-US" sz="2200" dirty="0">
                          <a:solidFill>
                            <a:srgbClr val="002060"/>
                          </a:solidFill>
                        </a:rPr>
                        <a:t>して確認する</a:t>
                      </a:r>
                      <a:endParaRPr kumimoji="1" lang="en-US" altLang="ja-JP" sz="2200" dirty="0">
                        <a:solidFill>
                          <a:srgbClr val="002060"/>
                        </a:solidFill>
                      </a:endParaRPr>
                    </a:p>
                    <a:p>
                      <a:pPr algn="l">
                        <a:lnSpc>
                          <a:spcPct val="150000"/>
                        </a:lnSpc>
                      </a:pPr>
                      <a:r>
                        <a:rPr kumimoji="1" lang="ja-JP" altLang="en-US" sz="2200" dirty="0">
                          <a:solidFill>
                            <a:srgbClr val="002060"/>
                          </a:solidFill>
                        </a:rPr>
                        <a:t>大事なことは</a:t>
                      </a:r>
                      <a:r>
                        <a:rPr kumimoji="1" lang="ja-JP" altLang="en-US" sz="2200" u="sng" dirty="0">
                          <a:solidFill>
                            <a:srgbClr val="FF0000"/>
                          </a:solidFill>
                        </a:rPr>
                        <a:t>質問</a:t>
                      </a:r>
                      <a:r>
                        <a:rPr kumimoji="1" lang="ja-JP" altLang="en-US" sz="2200" dirty="0">
                          <a:solidFill>
                            <a:srgbClr val="002060"/>
                          </a:solidFill>
                        </a:rPr>
                        <a:t>して深堀する</a:t>
                      </a:r>
                      <a:endParaRPr kumimoji="1" lang="en-US" altLang="ja-JP" sz="2200" dirty="0">
                        <a:solidFill>
                          <a:srgbClr val="002060"/>
                        </a:solidFill>
                      </a:endParaRPr>
                    </a:p>
                    <a:p>
                      <a:pPr algn="l">
                        <a:lnSpc>
                          <a:spcPct val="150000"/>
                        </a:lnSpc>
                      </a:pPr>
                      <a:r>
                        <a:rPr kumimoji="1" lang="ja-JP" altLang="en-US" sz="2200" dirty="0">
                          <a:solidFill>
                            <a:srgbClr val="002060"/>
                          </a:solidFill>
                        </a:rPr>
                        <a:t>ミラーリングを活用する</a:t>
                      </a:r>
                      <a:endParaRPr kumimoji="1" lang="en-US" altLang="ja-JP" sz="2200" dirty="0">
                        <a:solidFill>
                          <a:srgbClr val="002060"/>
                        </a:solidFill>
                      </a:endParaRPr>
                    </a:p>
                    <a:p>
                      <a:pPr algn="l">
                        <a:lnSpc>
                          <a:spcPct val="150000"/>
                        </a:lnSpc>
                      </a:pPr>
                      <a:r>
                        <a:rPr kumimoji="1" lang="ja-JP" altLang="en-US" sz="2200" dirty="0">
                          <a:solidFill>
                            <a:srgbClr val="002060"/>
                          </a:solidFill>
                        </a:rPr>
                        <a:t>リフレーミングを活用する</a:t>
                      </a:r>
                    </a:p>
                  </a:txBody>
                  <a:tcPr marL="84406" marR="84406" marT="42203" marB="42203"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noFill/>
                  </a:tcPr>
                </a:tc>
                <a:tc>
                  <a:txBody>
                    <a:bodyPr/>
                    <a:lstStyle/>
                    <a:p>
                      <a:pPr algn="l">
                        <a:lnSpc>
                          <a:spcPct val="150000"/>
                        </a:lnSpc>
                      </a:pPr>
                      <a:r>
                        <a:rPr kumimoji="1" lang="ja-JP" altLang="en-US" sz="2200" dirty="0">
                          <a:solidFill>
                            <a:srgbClr val="002060"/>
                          </a:solidFill>
                        </a:rPr>
                        <a:t>無駄に緊張しない</a:t>
                      </a:r>
                      <a:endParaRPr kumimoji="1" lang="en-US" altLang="ja-JP" sz="2200" dirty="0">
                        <a:solidFill>
                          <a:srgbClr val="002060"/>
                        </a:solidFill>
                      </a:endParaRPr>
                    </a:p>
                    <a:p>
                      <a:pPr algn="l">
                        <a:lnSpc>
                          <a:spcPct val="150000"/>
                        </a:lnSpc>
                      </a:pPr>
                      <a:r>
                        <a:rPr kumimoji="1" lang="ja-JP" altLang="en-US" sz="2200" dirty="0">
                          <a:solidFill>
                            <a:srgbClr val="002060"/>
                          </a:solidFill>
                        </a:rPr>
                        <a:t>一問一答をしない</a:t>
                      </a:r>
                      <a:endParaRPr kumimoji="1" lang="en-US" altLang="ja-JP" sz="2200" dirty="0">
                        <a:solidFill>
                          <a:srgbClr val="002060"/>
                        </a:solidFill>
                      </a:endParaRPr>
                    </a:p>
                    <a:p>
                      <a:pPr algn="l">
                        <a:lnSpc>
                          <a:spcPct val="150000"/>
                        </a:lnSpc>
                      </a:pPr>
                      <a:r>
                        <a:rPr kumimoji="1" lang="ja-JP" altLang="en-US" sz="2200" dirty="0">
                          <a:solidFill>
                            <a:srgbClr val="002060"/>
                          </a:solidFill>
                        </a:rPr>
                        <a:t>キラキラしていない視線</a:t>
                      </a:r>
                      <a:endParaRPr kumimoji="1" lang="en-US" altLang="ja-JP" sz="2200" dirty="0">
                        <a:solidFill>
                          <a:srgbClr val="002060"/>
                        </a:solidFill>
                      </a:endParaRPr>
                    </a:p>
                    <a:p>
                      <a:pPr algn="l">
                        <a:lnSpc>
                          <a:spcPct val="150000"/>
                        </a:lnSpc>
                      </a:pPr>
                      <a:r>
                        <a:rPr kumimoji="1" lang="ja-JP" altLang="en-US" sz="2200" dirty="0">
                          <a:solidFill>
                            <a:srgbClr val="002060"/>
                          </a:solidFill>
                        </a:rPr>
                        <a:t>ピクリとも動かない</a:t>
                      </a:r>
                      <a:endParaRPr kumimoji="1" lang="en-US" altLang="ja-JP" sz="2200" dirty="0">
                        <a:solidFill>
                          <a:srgbClr val="002060"/>
                        </a:solidFill>
                      </a:endParaRPr>
                    </a:p>
                    <a:p>
                      <a:pPr algn="l">
                        <a:lnSpc>
                          <a:spcPct val="150000"/>
                        </a:lnSpc>
                      </a:pPr>
                      <a:r>
                        <a:rPr kumimoji="1" lang="ja-JP" altLang="en-US" sz="2200" dirty="0">
                          <a:solidFill>
                            <a:srgbClr val="002060"/>
                          </a:solidFill>
                        </a:rPr>
                        <a:t>上から目線にならない</a:t>
                      </a:r>
                      <a:endParaRPr kumimoji="1" lang="en-US" altLang="ja-JP" sz="2200" dirty="0">
                        <a:solidFill>
                          <a:srgbClr val="002060"/>
                        </a:solidFill>
                      </a:endParaRPr>
                    </a:p>
                    <a:p>
                      <a:pPr algn="l">
                        <a:lnSpc>
                          <a:spcPct val="150000"/>
                        </a:lnSpc>
                      </a:pPr>
                      <a:r>
                        <a:rPr kumimoji="1" lang="ja-JP" altLang="en-US" sz="2200" dirty="0">
                          <a:solidFill>
                            <a:srgbClr val="002060"/>
                          </a:solidFill>
                        </a:rPr>
                        <a:t>延々、ファシリが発言・解説</a:t>
                      </a:r>
                      <a:endParaRPr kumimoji="1" lang="en-US" altLang="ja-JP" sz="2200" dirty="0">
                        <a:solidFill>
                          <a:srgbClr val="002060"/>
                        </a:solidFill>
                      </a:endParaRPr>
                    </a:p>
                    <a:p>
                      <a:pPr algn="l">
                        <a:lnSpc>
                          <a:spcPct val="150000"/>
                        </a:lnSpc>
                      </a:pPr>
                      <a:r>
                        <a:rPr kumimoji="1" lang="ja-JP" altLang="en-US" sz="2200" dirty="0">
                          <a:solidFill>
                            <a:srgbClr val="002060"/>
                          </a:solidFill>
                        </a:rPr>
                        <a:t>長い沈黙・・・・・・・・・・・・・・・</a:t>
                      </a:r>
                      <a:endParaRPr kumimoji="1" lang="en-US" altLang="ja-JP" sz="2200" dirty="0">
                        <a:solidFill>
                          <a:srgbClr val="002060"/>
                        </a:solidFill>
                      </a:endParaRPr>
                    </a:p>
                  </a:txBody>
                  <a:tcPr marL="84406" marR="84406" marT="42203" marB="42203"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noFill/>
                  </a:tcPr>
                </a:tc>
                <a:extLst>
                  <a:ext uri="{0D108BD9-81ED-4DB2-BD59-A6C34878D82A}">
                    <a16:rowId xmlns:a16="http://schemas.microsoft.com/office/drawing/2014/main" val="10001"/>
                  </a:ext>
                </a:extLst>
              </a:tr>
            </a:tbl>
          </a:graphicData>
        </a:graphic>
      </p:graphicFrame>
      <p:sp>
        <p:nvSpPr>
          <p:cNvPr id="6" name="Rectangle 2"/>
          <p:cNvSpPr txBox="1">
            <a:spLocks noChangeArrowheads="1"/>
          </p:cNvSpPr>
          <p:nvPr/>
        </p:nvSpPr>
        <p:spPr bwMode="auto">
          <a:xfrm>
            <a:off x="457206" y="332656"/>
            <a:ext cx="8217877" cy="1116623"/>
          </a:xfrm>
          <a:prstGeom prst="rect">
            <a:avLst/>
          </a:prstGeom>
          <a:solidFill>
            <a:srgbClr val="002060"/>
          </a:solidFill>
          <a:ln>
            <a:noFill/>
          </a:ln>
          <a:extLst/>
        </p:spPr>
        <p:txBody>
          <a:bodyPr vert="horz" wrap="square" lIns="84406" tIns="42203" rIns="84406" bIns="42203" numCol="1" anchor="ctr" anchorCtr="0" compatLnSpc="1">
            <a:prstTxWarp prst="textNoShape">
              <a:avLst/>
            </a:prstTxWarp>
          </a:bodyPr>
          <a:lst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Arial" charset="0"/>
                <a:ea typeface="ＭＳ Ｐゴシック" charset="-128"/>
              </a:defRPr>
            </a:lvl2pPr>
            <a:lvl3pPr algn="ctr" rtl="0" eaLnBrk="0" fontAlgn="base" hangingPunct="0">
              <a:spcBef>
                <a:spcPct val="0"/>
              </a:spcBef>
              <a:spcAft>
                <a:spcPct val="0"/>
              </a:spcAft>
              <a:defRPr kumimoji="1" sz="4400">
                <a:solidFill>
                  <a:schemeClr val="tx2"/>
                </a:solidFill>
                <a:latin typeface="Arial" charset="0"/>
                <a:ea typeface="ＭＳ Ｐゴシック" charset="-128"/>
              </a:defRPr>
            </a:lvl3pPr>
            <a:lvl4pPr algn="ctr" rtl="0" eaLnBrk="0" fontAlgn="base" hangingPunct="0">
              <a:spcBef>
                <a:spcPct val="0"/>
              </a:spcBef>
              <a:spcAft>
                <a:spcPct val="0"/>
              </a:spcAft>
              <a:defRPr kumimoji="1" sz="4400">
                <a:solidFill>
                  <a:schemeClr val="tx2"/>
                </a:solidFill>
                <a:latin typeface="Arial" charset="0"/>
                <a:ea typeface="ＭＳ Ｐゴシック" charset="-128"/>
              </a:defRPr>
            </a:lvl4pPr>
            <a:lvl5pPr algn="ctr" rtl="0" eaLnBrk="0" fontAlgn="base" hangingPunct="0">
              <a:spcBef>
                <a:spcPct val="0"/>
              </a:spcBef>
              <a:spcAft>
                <a:spcPct val="0"/>
              </a:spcAft>
              <a:defRPr kumimoji="1" sz="4400">
                <a:solidFill>
                  <a:schemeClr val="tx2"/>
                </a:solidFill>
                <a:latin typeface="Arial" charset="0"/>
                <a:ea typeface="ＭＳ Ｐゴシック" charset="-128"/>
              </a:defRPr>
            </a:lvl5pPr>
            <a:lvl6pPr marL="457200" algn="ctr" rtl="0" fontAlgn="base">
              <a:spcBef>
                <a:spcPct val="0"/>
              </a:spcBef>
              <a:spcAft>
                <a:spcPct val="0"/>
              </a:spcAft>
              <a:defRPr kumimoji="1" sz="4400">
                <a:solidFill>
                  <a:schemeClr val="tx2"/>
                </a:solidFill>
                <a:latin typeface="Arial" charset="0"/>
                <a:ea typeface="ＭＳ Ｐゴシック" charset="-128"/>
              </a:defRPr>
            </a:lvl6pPr>
            <a:lvl7pPr marL="914400" algn="ctr" rtl="0" fontAlgn="base">
              <a:spcBef>
                <a:spcPct val="0"/>
              </a:spcBef>
              <a:spcAft>
                <a:spcPct val="0"/>
              </a:spcAft>
              <a:defRPr kumimoji="1" sz="4400">
                <a:solidFill>
                  <a:schemeClr val="tx2"/>
                </a:solidFill>
                <a:latin typeface="Arial" charset="0"/>
                <a:ea typeface="ＭＳ Ｐゴシック" charset="-128"/>
              </a:defRPr>
            </a:lvl7pPr>
            <a:lvl8pPr marL="1371600" algn="ctr" rtl="0" fontAlgn="base">
              <a:spcBef>
                <a:spcPct val="0"/>
              </a:spcBef>
              <a:spcAft>
                <a:spcPct val="0"/>
              </a:spcAft>
              <a:defRPr kumimoji="1" sz="4400">
                <a:solidFill>
                  <a:schemeClr val="tx2"/>
                </a:solidFill>
                <a:latin typeface="Arial" charset="0"/>
                <a:ea typeface="ＭＳ Ｐゴシック" charset="-128"/>
              </a:defRPr>
            </a:lvl8pPr>
            <a:lvl9pPr marL="1828800" algn="ctr" rtl="0" fontAlgn="base">
              <a:spcBef>
                <a:spcPct val="0"/>
              </a:spcBef>
              <a:spcAft>
                <a:spcPct val="0"/>
              </a:spcAft>
              <a:defRPr kumimoji="1" sz="4400">
                <a:solidFill>
                  <a:schemeClr val="tx2"/>
                </a:solidFill>
                <a:latin typeface="Arial" charset="0"/>
                <a:ea typeface="ＭＳ Ｐゴシック" charset="-128"/>
              </a:defRPr>
            </a:lvl9pPr>
          </a:lstStyle>
          <a:p>
            <a:pPr defTabSz="844083" eaLnBrk="1" hangingPunct="1">
              <a:tabLst>
                <a:tab pos="492382" algn="l"/>
                <a:tab pos="577376" algn="l"/>
              </a:tabLst>
              <a:defRPr/>
            </a:pPr>
            <a:r>
              <a:rPr lang="ja-JP" altLang="en-US" sz="3600" kern="0" dirty="0">
                <a:solidFill>
                  <a:schemeClr val="bg1"/>
                </a:solidFill>
                <a:latin typeface="Arial"/>
                <a:ea typeface="ＭＳ Ｐゴシック"/>
              </a:rPr>
              <a:t>聞くスキル</a:t>
            </a:r>
          </a:p>
        </p:txBody>
      </p:sp>
      <p:sp>
        <p:nvSpPr>
          <p:cNvPr id="7" name="Text Box 15"/>
          <p:cNvSpPr txBox="1">
            <a:spLocks noChangeArrowheads="1"/>
          </p:cNvSpPr>
          <p:nvPr/>
        </p:nvSpPr>
        <p:spPr bwMode="auto">
          <a:xfrm>
            <a:off x="107506" y="6525467"/>
            <a:ext cx="3600400" cy="276999"/>
          </a:xfrm>
          <a:prstGeom prst="rect">
            <a:avLst/>
          </a:prstGeom>
          <a:noFill/>
          <a:ln w="9525">
            <a:noFill/>
            <a:miter lim="800000"/>
            <a:headEnd/>
            <a:tailEnd/>
          </a:ln>
        </p:spPr>
        <p:txBody>
          <a:bodyPr wrap="square">
            <a:spAutoFit/>
          </a:bodyPr>
          <a:lstStyle/>
          <a:p>
            <a:r>
              <a:rPr lang="ja-JP" altLang="en-US" sz="1200" i="1" dirty="0">
                <a:latin typeface="ＭＳ Ｐ明朝" panose="02020600040205080304" pitchFamily="18" charset="-128"/>
                <a:ea typeface="ＭＳ Ｐ明朝" panose="02020600040205080304" pitchFamily="18" charset="-128"/>
              </a:rPr>
              <a:t>平成</a:t>
            </a:r>
            <a:r>
              <a:rPr lang="en-US" altLang="ja-JP" sz="1200" i="1" dirty="0">
                <a:latin typeface="ＭＳ Ｐ明朝" panose="02020600040205080304" pitchFamily="18" charset="-128"/>
                <a:ea typeface="ＭＳ Ｐ明朝" panose="02020600040205080304" pitchFamily="18" charset="-128"/>
              </a:rPr>
              <a:t>30</a:t>
            </a:r>
            <a:r>
              <a:rPr lang="ja-JP" altLang="en-US" sz="1200" i="1" dirty="0">
                <a:latin typeface="ＭＳ Ｐ明朝" panose="02020600040205080304" pitchFamily="18" charset="-128"/>
                <a:ea typeface="ＭＳ Ｐ明朝" panose="02020600040205080304" pitchFamily="18" charset="-128"/>
              </a:rPr>
              <a:t>年度主任相談支援専門員養成研修</a:t>
            </a:r>
            <a:endParaRPr lang="en-US" altLang="ja-JP" sz="1200" i="1" dirty="0">
              <a:latin typeface="ＭＳ Ｐ明朝" panose="02020600040205080304" pitchFamily="18" charset="-128"/>
              <a:ea typeface="ＭＳ Ｐ明朝" panose="02020600040205080304" pitchFamily="18" charset="-128"/>
            </a:endParaRPr>
          </a:p>
        </p:txBody>
      </p:sp>
    </p:spTree>
    <p:extLst>
      <p:ext uri="{BB962C8B-B14F-4D97-AF65-F5344CB8AC3E}">
        <p14:creationId xmlns:p14="http://schemas.microsoft.com/office/powerpoint/2010/main" val="89189884"/>
      </p:ext>
    </p:extLst>
  </p:cSld>
  <p:clrMapOvr>
    <a:masterClrMapping/>
  </p:clrMapOvr>
  <p:transition spd="med"/>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solidFill>
            <a:srgbClr val="002060"/>
          </a:solidFill>
        </p:spPr>
        <p:txBody>
          <a:bodyPr>
            <a:normAutofit/>
          </a:bodyPr>
          <a:lstStyle/>
          <a:p>
            <a:r>
              <a:rPr lang="ja-JP" altLang="en-US" sz="3600" dirty="0">
                <a:solidFill>
                  <a:schemeClr val="bg1"/>
                </a:solidFill>
              </a:rPr>
              <a:t>質問のスキル</a:t>
            </a:r>
            <a:endParaRPr kumimoji="1" lang="ja-JP" altLang="en-US" sz="3600" dirty="0">
              <a:solidFill>
                <a:schemeClr val="bg1"/>
              </a:solidFill>
            </a:endParaRPr>
          </a:p>
        </p:txBody>
      </p:sp>
      <p:sp>
        <p:nvSpPr>
          <p:cNvPr id="3" name="コンテンツ プレースホルダー 2"/>
          <p:cNvSpPr>
            <a:spLocks noGrp="1"/>
          </p:cNvSpPr>
          <p:nvPr>
            <p:ph idx="1"/>
          </p:nvPr>
        </p:nvSpPr>
        <p:spPr>
          <a:xfrm>
            <a:off x="457200" y="1740882"/>
            <a:ext cx="8229600" cy="4679224"/>
          </a:xfrm>
        </p:spPr>
        <p:txBody>
          <a:bodyPr>
            <a:normAutofit lnSpcReduction="10000"/>
          </a:bodyPr>
          <a:lstStyle/>
          <a:p>
            <a:pPr marL="164127" indent="-164127">
              <a:buNone/>
            </a:pPr>
            <a:r>
              <a:rPr lang="ja-JP" altLang="en-US" sz="3692" dirty="0">
                <a:solidFill>
                  <a:srgbClr val="FF0000"/>
                </a:solidFill>
              </a:rPr>
              <a:t>深める・広げる　３フレーズ</a:t>
            </a:r>
            <a:endParaRPr lang="en-US" altLang="ja-JP" sz="3692" dirty="0">
              <a:solidFill>
                <a:srgbClr val="FF0000"/>
              </a:solidFill>
            </a:endParaRPr>
          </a:p>
          <a:p>
            <a:pPr marL="164127" indent="-164127">
              <a:buNone/>
            </a:pPr>
            <a:endParaRPr lang="en-US" altLang="ja-JP" sz="1108" dirty="0">
              <a:solidFill>
                <a:srgbClr val="002060"/>
              </a:solidFill>
            </a:endParaRPr>
          </a:p>
          <a:p>
            <a:pPr marL="164127" indent="-164127">
              <a:lnSpc>
                <a:spcPct val="150000"/>
              </a:lnSpc>
              <a:buNone/>
            </a:pPr>
            <a:r>
              <a:rPr lang="ja-JP" altLang="en-US" sz="4985" dirty="0">
                <a:solidFill>
                  <a:srgbClr val="002060"/>
                </a:solidFill>
              </a:rPr>
              <a:t>１）「具体的に言うと？」</a:t>
            </a:r>
            <a:endParaRPr lang="en-US" altLang="ja-JP" sz="4985" dirty="0">
              <a:solidFill>
                <a:srgbClr val="002060"/>
              </a:solidFill>
            </a:endParaRPr>
          </a:p>
          <a:p>
            <a:pPr marL="164127" indent="-164127">
              <a:lnSpc>
                <a:spcPct val="150000"/>
              </a:lnSpc>
              <a:buNone/>
            </a:pPr>
            <a:r>
              <a:rPr lang="ja-JP" altLang="en-US" sz="4985" dirty="0">
                <a:solidFill>
                  <a:srgbClr val="002060"/>
                </a:solidFill>
              </a:rPr>
              <a:t>２）「例えば？」</a:t>
            </a:r>
            <a:endParaRPr lang="en-US" altLang="ja-JP" sz="4985" dirty="0">
              <a:solidFill>
                <a:srgbClr val="002060"/>
              </a:solidFill>
            </a:endParaRPr>
          </a:p>
          <a:p>
            <a:pPr marL="164127" indent="-164127">
              <a:lnSpc>
                <a:spcPct val="150000"/>
              </a:lnSpc>
              <a:buNone/>
            </a:pPr>
            <a:r>
              <a:rPr lang="ja-JP" altLang="en-US" sz="4985" dirty="0">
                <a:solidFill>
                  <a:srgbClr val="002060"/>
                </a:solidFill>
              </a:rPr>
              <a:t>３）「他には？」</a:t>
            </a:r>
            <a:endParaRPr lang="en-US" altLang="ja-JP" sz="4985" dirty="0">
              <a:solidFill>
                <a:srgbClr val="002060"/>
              </a:solidFill>
            </a:endParaRPr>
          </a:p>
          <a:p>
            <a:pPr marL="0" indent="0">
              <a:buNone/>
            </a:pPr>
            <a:endParaRPr kumimoji="1" lang="en-US" altLang="ja-JP" dirty="0">
              <a:solidFill>
                <a:srgbClr val="002060"/>
              </a:solidFill>
            </a:endParaRPr>
          </a:p>
        </p:txBody>
      </p:sp>
      <p:sp>
        <p:nvSpPr>
          <p:cNvPr id="5" name="スライド番号プレースホルダー 4"/>
          <p:cNvSpPr>
            <a:spLocks noGrp="1"/>
          </p:cNvSpPr>
          <p:nvPr>
            <p:ph type="sldNum" sz="quarter" idx="12"/>
          </p:nvPr>
        </p:nvSpPr>
        <p:spPr>
          <a:xfrm>
            <a:off x="6876256" y="6474581"/>
            <a:ext cx="2133600" cy="365125"/>
          </a:xfrm>
        </p:spPr>
        <p:txBody>
          <a:bodyPr/>
          <a:lstStyle/>
          <a:p>
            <a:fld id="{B432573B-8062-4E40-B455-9D667D3B5B55}" type="slidenum">
              <a:rPr lang="ja-JP" altLang="en-US" smtClean="0">
                <a:solidFill>
                  <a:prstClr val="black">
                    <a:tint val="75000"/>
                  </a:prstClr>
                </a:solidFill>
              </a:rPr>
              <a:pPr/>
              <a:t>16</a:t>
            </a:fld>
            <a:endParaRPr lang="ja-JP" altLang="en-US">
              <a:solidFill>
                <a:prstClr val="black">
                  <a:tint val="75000"/>
                </a:prstClr>
              </a:solidFill>
            </a:endParaRPr>
          </a:p>
        </p:txBody>
      </p:sp>
      <p:sp>
        <p:nvSpPr>
          <p:cNvPr id="6" name="Text Box 15"/>
          <p:cNvSpPr txBox="1">
            <a:spLocks noChangeArrowheads="1"/>
          </p:cNvSpPr>
          <p:nvPr/>
        </p:nvSpPr>
        <p:spPr bwMode="auto">
          <a:xfrm>
            <a:off x="107506" y="6525467"/>
            <a:ext cx="3600400" cy="276999"/>
          </a:xfrm>
          <a:prstGeom prst="rect">
            <a:avLst/>
          </a:prstGeom>
          <a:noFill/>
          <a:ln w="9525">
            <a:noFill/>
            <a:miter lim="800000"/>
            <a:headEnd/>
            <a:tailEnd/>
          </a:ln>
        </p:spPr>
        <p:txBody>
          <a:bodyPr wrap="square">
            <a:spAutoFit/>
          </a:bodyPr>
          <a:lstStyle/>
          <a:p>
            <a:r>
              <a:rPr lang="ja-JP" altLang="en-US" sz="1200" i="1" dirty="0">
                <a:latin typeface="ＭＳ Ｐ明朝" panose="02020600040205080304" pitchFamily="18" charset="-128"/>
                <a:ea typeface="ＭＳ Ｐ明朝" panose="02020600040205080304" pitchFamily="18" charset="-128"/>
              </a:rPr>
              <a:t>平成</a:t>
            </a:r>
            <a:r>
              <a:rPr lang="en-US" altLang="ja-JP" sz="1200" i="1" dirty="0">
                <a:latin typeface="ＭＳ Ｐ明朝" panose="02020600040205080304" pitchFamily="18" charset="-128"/>
                <a:ea typeface="ＭＳ Ｐ明朝" panose="02020600040205080304" pitchFamily="18" charset="-128"/>
              </a:rPr>
              <a:t>30</a:t>
            </a:r>
            <a:r>
              <a:rPr lang="ja-JP" altLang="en-US" sz="1200" i="1" dirty="0">
                <a:latin typeface="ＭＳ Ｐ明朝" panose="02020600040205080304" pitchFamily="18" charset="-128"/>
                <a:ea typeface="ＭＳ Ｐ明朝" panose="02020600040205080304" pitchFamily="18" charset="-128"/>
              </a:rPr>
              <a:t>年度主任相談支援専門員養成研修</a:t>
            </a:r>
            <a:endParaRPr lang="en-US" altLang="ja-JP" sz="1200" i="1" dirty="0">
              <a:latin typeface="ＭＳ Ｐ明朝" panose="02020600040205080304" pitchFamily="18" charset="-128"/>
              <a:ea typeface="ＭＳ Ｐ明朝" panose="02020600040205080304" pitchFamily="18" charset="-128"/>
            </a:endParaRPr>
          </a:p>
        </p:txBody>
      </p:sp>
    </p:spTree>
    <p:extLst>
      <p:ext uri="{BB962C8B-B14F-4D97-AF65-F5344CB8AC3E}">
        <p14:creationId xmlns:p14="http://schemas.microsoft.com/office/powerpoint/2010/main" val="348855688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正方形/長方形 6"/>
          <p:cNvSpPr/>
          <p:nvPr/>
        </p:nvSpPr>
        <p:spPr>
          <a:xfrm>
            <a:off x="251527" y="1412776"/>
            <a:ext cx="8574491" cy="496855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defRPr/>
            </a:pPr>
            <a:endParaRPr lang="ja-JP" altLang="en-US">
              <a:solidFill>
                <a:srgbClr val="FFFFFF"/>
              </a:solidFill>
            </a:endParaRPr>
          </a:p>
        </p:txBody>
      </p:sp>
      <p:sp>
        <p:nvSpPr>
          <p:cNvPr id="2" name="タイトル 1"/>
          <p:cNvSpPr>
            <a:spLocks noGrp="1"/>
          </p:cNvSpPr>
          <p:nvPr>
            <p:ph type="title"/>
          </p:nvPr>
        </p:nvSpPr>
        <p:spPr>
          <a:xfrm>
            <a:off x="251527" y="274638"/>
            <a:ext cx="8574491" cy="922114"/>
          </a:xfrm>
          <a:solidFill>
            <a:srgbClr val="002060"/>
          </a:solidFill>
        </p:spPr>
        <p:txBody>
          <a:bodyPr/>
          <a:lstStyle/>
          <a:p>
            <a:r>
              <a:rPr lang="ja-JP" altLang="en-US" sz="3600" dirty="0">
                <a:solidFill>
                  <a:schemeClr val="bg1"/>
                </a:solidFill>
              </a:rPr>
              <a:t>ケア会議をホワイトボードに「</a:t>
            </a:r>
            <a:r>
              <a:rPr kumimoji="1" lang="ja-JP" altLang="en-US" sz="3600" dirty="0">
                <a:solidFill>
                  <a:schemeClr val="bg1"/>
                </a:solidFill>
              </a:rPr>
              <a:t>見える化」</a:t>
            </a:r>
          </a:p>
        </p:txBody>
      </p:sp>
      <p:sp>
        <p:nvSpPr>
          <p:cNvPr id="4" name="四角形: 角を丸くする 3"/>
          <p:cNvSpPr/>
          <p:nvPr/>
        </p:nvSpPr>
        <p:spPr>
          <a:xfrm>
            <a:off x="650334" y="1628800"/>
            <a:ext cx="2592288" cy="504056"/>
          </a:xfrm>
          <a:prstGeom prst="roundRect">
            <a:avLst/>
          </a:prstGeom>
          <a:solidFill>
            <a:schemeClr val="bg1"/>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defRPr/>
            </a:pPr>
            <a:r>
              <a:rPr lang="ja-JP" altLang="en-US" sz="2400" dirty="0">
                <a:solidFill>
                  <a:srgbClr val="002060"/>
                </a:solidFill>
                <a:latin typeface="Calibri"/>
              </a:rPr>
              <a:t>ケア会議のテーマ</a:t>
            </a:r>
          </a:p>
        </p:txBody>
      </p:sp>
      <p:sp>
        <p:nvSpPr>
          <p:cNvPr id="5" name="四角形: 角を丸くする 4"/>
          <p:cNvSpPr/>
          <p:nvPr/>
        </p:nvSpPr>
        <p:spPr>
          <a:xfrm>
            <a:off x="5901378" y="1628800"/>
            <a:ext cx="2592288" cy="504056"/>
          </a:xfrm>
          <a:prstGeom prst="roundRect">
            <a:avLst/>
          </a:prstGeom>
          <a:solidFill>
            <a:schemeClr val="bg1"/>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defRPr/>
            </a:pPr>
            <a:r>
              <a:rPr lang="ja-JP" altLang="en-US" sz="2400" dirty="0">
                <a:solidFill>
                  <a:srgbClr val="002060"/>
                </a:solidFill>
                <a:latin typeface="Calibri"/>
              </a:rPr>
              <a:t>終了予定時刻</a:t>
            </a:r>
          </a:p>
        </p:txBody>
      </p:sp>
      <p:sp>
        <p:nvSpPr>
          <p:cNvPr id="6" name="四角形: 角を丸くする 5"/>
          <p:cNvSpPr/>
          <p:nvPr/>
        </p:nvSpPr>
        <p:spPr>
          <a:xfrm>
            <a:off x="3973780" y="1628800"/>
            <a:ext cx="1129972" cy="864096"/>
          </a:xfrm>
          <a:prstGeom prst="roundRect">
            <a:avLst/>
          </a:prstGeom>
          <a:solidFill>
            <a:schemeClr val="bg1"/>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defRPr/>
            </a:pPr>
            <a:r>
              <a:rPr lang="ja-JP" altLang="en-US" sz="2400" dirty="0">
                <a:solidFill>
                  <a:srgbClr val="002060"/>
                </a:solidFill>
                <a:latin typeface="Calibri"/>
              </a:rPr>
              <a:t>席次</a:t>
            </a:r>
          </a:p>
        </p:txBody>
      </p:sp>
      <p:sp>
        <p:nvSpPr>
          <p:cNvPr id="8" name="四角形: 角を丸くする 7"/>
          <p:cNvSpPr/>
          <p:nvPr/>
        </p:nvSpPr>
        <p:spPr>
          <a:xfrm>
            <a:off x="395536" y="2569766"/>
            <a:ext cx="2847086" cy="3451522"/>
          </a:xfrm>
          <a:prstGeom prst="roundRect">
            <a:avLst/>
          </a:prstGeom>
          <a:solidFill>
            <a:schemeClr val="bg1"/>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t"/>
          <a:lstStyle/>
          <a:p>
            <a:pPr algn="ctr" fontAlgn="auto">
              <a:spcBef>
                <a:spcPts val="0"/>
              </a:spcBef>
              <a:spcAft>
                <a:spcPts val="0"/>
              </a:spcAft>
              <a:defRPr/>
            </a:pPr>
            <a:r>
              <a:rPr lang="ja-JP" altLang="en-US" sz="2400" dirty="0">
                <a:solidFill>
                  <a:srgbClr val="002060"/>
                </a:solidFill>
                <a:latin typeface="Calibri"/>
              </a:rPr>
              <a:t>現状</a:t>
            </a:r>
            <a:endParaRPr lang="en-US" altLang="ja-JP" sz="2400" dirty="0">
              <a:solidFill>
                <a:srgbClr val="002060"/>
              </a:solidFill>
              <a:latin typeface="Calibri"/>
            </a:endParaRPr>
          </a:p>
          <a:p>
            <a:pPr algn="ctr" fontAlgn="auto">
              <a:spcBef>
                <a:spcPts val="0"/>
              </a:spcBef>
              <a:spcAft>
                <a:spcPts val="0"/>
              </a:spcAft>
              <a:defRPr/>
            </a:pPr>
            <a:r>
              <a:rPr lang="ja-JP" altLang="en-US" sz="2400" dirty="0">
                <a:solidFill>
                  <a:srgbClr val="002060"/>
                </a:solidFill>
                <a:latin typeface="Calibri"/>
              </a:rPr>
              <a:t>（共有すべき情報）</a:t>
            </a:r>
          </a:p>
        </p:txBody>
      </p:sp>
      <p:sp>
        <p:nvSpPr>
          <p:cNvPr id="9" name="四角形: 角を丸くする 8"/>
          <p:cNvSpPr/>
          <p:nvPr/>
        </p:nvSpPr>
        <p:spPr>
          <a:xfrm>
            <a:off x="3574966" y="3789040"/>
            <a:ext cx="2193474" cy="864096"/>
          </a:xfrm>
          <a:prstGeom prst="roundRect">
            <a:avLst/>
          </a:prstGeom>
          <a:solidFill>
            <a:schemeClr val="bg1"/>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defRPr/>
            </a:pPr>
            <a:r>
              <a:rPr lang="ja-JP" altLang="en-US" sz="2400" dirty="0">
                <a:solidFill>
                  <a:srgbClr val="002060"/>
                </a:solidFill>
                <a:latin typeface="Calibri"/>
              </a:rPr>
              <a:t>課題</a:t>
            </a:r>
          </a:p>
        </p:txBody>
      </p:sp>
      <p:sp>
        <p:nvSpPr>
          <p:cNvPr id="10" name="四角形: 角を丸くする 9"/>
          <p:cNvSpPr/>
          <p:nvPr/>
        </p:nvSpPr>
        <p:spPr>
          <a:xfrm>
            <a:off x="3574966" y="2982100"/>
            <a:ext cx="2193474" cy="590916"/>
          </a:xfrm>
          <a:prstGeom prst="roundRect">
            <a:avLst/>
          </a:prstGeom>
          <a:solidFill>
            <a:schemeClr val="bg1"/>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defRPr/>
            </a:pPr>
            <a:r>
              <a:rPr lang="ja-JP" altLang="en-US" sz="2400" dirty="0">
                <a:solidFill>
                  <a:srgbClr val="002060"/>
                </a:solidFill>
                <a:latin typeface="Calibri"/>
              </a:rPr>
              <a:t>ご本人の想い</a:t>
            </a:r>
          </a:p>
        </p:txBody>
      </p:sp>
      <p:sp>
        <p:nvSpPr>
          <p:cNvPr id="11" name="四角形: 角を丸くする 10"/>
          <p:cNvSpPr/>
          <p:nvPr/>
        </p:nvSpPr>
        <p:spPr>
          <a:xfrm>
            <a:off x="5901378" y="2320516"/>
            <a:ext cx="2592288" cy="2260612"/>
          </a:xfrm>
          <a:prstGeom prst="roundRect">
            <a:avLst/>
          </a:prstGeom>
          <a:solidFill>
            <a:schemeClr val="bg1"/>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fontAlgn="auto">
              <a:spcBef>
                <a:spcPts val="0"/>
              </a:spcBef>
              <a:spcAft>
                <a:spcPts val="0"/>
              </a:spcAft>
              <a:defRPr/>
            </a:pPr>
            <a:r>
              <a:rPr lang="ja-JP" altLang="en-US" sz="2400" dirty="0">
                <a:solidFill>
                  <a:srgbClr val="002060"/>
                </a:solidFill>
                <a:latin typeface="Calibri"/>
              </a:rPr>
              <a:t>アイディア</a:t>
            </a:r>
          </a:p>
        </p:txBody>
      </p:sp>
      <p:sp>
        <p:nvSpPr>
          <p:cNvPr id="12" name="四角形: 角を丸くする 11"/>
          <p:cNvSpPr/>
          <p:nvPr/>
        </p:nvSpPr>
        <p:spPr>
          <a:xfrm>
            <a:off x="3574966" y="4763696"/>
            <a:ext cx="4918700" cy="1401608"/>
          </a:xfrm>
          <a:prstGeom prst="roundRect">
            <a:avLst/>
          </a:prstGeom>
          <a:solidFill>
            <a:schemeClr val="bg1"/>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fontAlgn="auto">
              <a:spcBef>
                <a:spcPts val="0"/>
              </a:spcBef>
              <a:spcAft>
                <a:spcPts val="0"/>
              </a:spcAft>
              <a:defRPr/>
            </a:pPr>
            <a:r>
              <a:rPr lang="ja-JP" altLang="en-US" sz="2400" dirty="0">
                <a:solidFill>
                  <a:srgbClr val="002060"/>
                </a:solidFill>
                <a:latin typeface="Calibri"/>
              </a:rPr>
              <a:t>タイムスケジュールと役割</a:t>
            </a:r>
          </a:p>
        </p:txBody>
      </p:sp>
      <p:cxnSp>
        <p:nvCxnSpPr>
          <p:cNvPr id="14" name="直線矢印コネクタ 13"/>
          <p:cNvCxnSpPr/>
          <p:nvPr/>
        </p:nvCxnSpPr>
        <p:spPr>
          <a:xfrm>
            <a:off x="3840847" y="5373216"/>
            <a:ext cx="4254011" cy="0"/>
          </a:xfrm>
          <a:prstGeom prst="straightConnector1">
            <a:avLst/>
          </a:prstGeom>
          <a:ln w="28575">
            <a:solidFill>
              <a:srgbClr val="002060"/>
            </a:solidFill>
            <a:tailEnd type="triangle"/>
          </a:ln>
        </p:spPr>
        <p:style>
          <a:lnRef idx="1">
            <a:schemeClr val="accent1"/>
          </a:lnRef>
          <a:fillRef idx="0">
            <a:schemeClr val="accent1"/>
          </a:fillRef>
          <a:effectRef idx="0">
            <a:schemeClr val="accent1"/>
          </a:effectRef>
          <a:fontRef idx="minor">
            <a:schemeClr val="tx1"/>
          </a:fontRef>
        </p:style>
      </p:cxnSp>
      <p:cxnSp>
        <p:nvCxnSpPr>
          <p:cNvPr id="16" name="直線コネクタ 15"/>
          <p:cNvCxnSpPr>
            <a:cxnSpLocks/>
          </p:cNvCxnSpPr>
          <p:nvPr/>
        </p:nvCxnSpPr>
        <p:spPr>
          <a:xfrm>
            <a:off x="7762508" y="5229200"/>
            <a:ext cx="0" cy="360040"/>
          </a:xfrm>
          <a:prstGeom prst="line">
            <a:avLst/>
          </a:prstGeom>
          <a:ln w="28575">
            <a:solidFill>
              <a:srgbClr val="002060"/>
            </a:solidFill>
          </a:ln>
        </p:spPr>
        <p:style>
          <a:lnRef idx="1">
            <a:schemeClr val="accent1"/>
          </a:lnRef>
          <a:fillRef idx="0">
            <a:schemeClr val="accent1"/>
          </a:fillRef>
          <a:effectRef idx="0">
            <a:schemeClr val="accent1"/>
          </a:effectRef>
          <a:fontRef idx="minor">
            <a:schemeClr val="tx1"/>
          </a:fontRef>
        </p:style>
      </p:cxnSp>
      <p:sp>
        <p:nvSpPr>
          <p:cNvPr id="18" name="テキスト ボックス 17"/>
          <p:cNvSpPr txBox="1"/>
          <p:nvPr/>
        </p:nvSpPr>
        <p:spPr>
          <a:xfrm>
            <a:off x="7592583" y="5589240"/>
            <a:ext cx="369332" cy="576064"/>
          </a:xfrm>
          <a:prstGeom prst="rect">
            <a:avLst/>
          </a:prstGeom>
          <a:noFill/>
        </p:spPr>
        <p:txBody>
          <a:bodyPr vert="eaVert" wrap="square" rtlCol="0">
            <a:spAutoFit/>
          </a:bodyPr>
          <a:lstStyle/>
          <a:p>
            <a:pPr fontAlgn="auto">
              <a:spcBef>
                <a:spcPts val="0"/>
              </a:spcBef>
              <a:spcAft>
                <a:spcPts val="0"/>
              </a:spcAft>
              <a:defRPr/>
            </a:pPr>
            <a:r>
              <a:rPr lang="ja-JP" altLang="en-US" sz="1200" dirty="0">
                <a:solidFill>
                  <a:srgbClr val="002060"/>
                </a:solidFill>
                <a:latin typeface="Calibri"/>
                <a:ea typeface="ＭＳ Ｐゴシック" panose="020B0600070205080204" pitchFamily="50" charset="-128"/>
              </a:rPr>
              <a:t>見直し</a:t>
            </a:r>
          </a:p>
        </p:txBody>
      </p:sp>
      <p:sp>
        <p:nvSpPr>
          <p:cNvPr id="19" name="テキスト ボックス 18"/>
          <p:cNvSpPr txBox="1"/>
          <p:nvPr/>
        </p:nvSpPr>
        <p:spPr>
          <a:xfrm>
            <a:off x="7430167" y="5007111"/>
            <a:ext cx="664689" cy="261610"/>
          </a:xfrm>
          <a:prstGeom prst="rect">
            <a:avLst/>
          </a:prstGeom>
          <a:noFill/>
        </p:spPr>
        <p:txBody>
          <a:bodyPr wrap="square" rtlCol="0">
            <a:spAutoFit/>
          </a:bodyPr>
          <a:lstStyle/>
          <a:p>
            <a:pPr algn="ctr" fontAlgn="auto">
              <a:spcBef>
                <a:spcPts val="0"/>
              </a:spcBef>
              <a:spcAft>
                <a:spcPts val="0"/>
              </a:spcAft>
              <a:defRPr/>
            </a:pPr>
            <a:r>
              <a:rPr lang="ja-JP" altLang="en-US" sz="1100" dirty="0">
                <a:solidFill>
                  <a:srgbClr val="002060"/>
                </a:solidFill>
                <a:latin typeface="Calibri"/>
                <a:ea typeface="ＭＳ Ｐゴシック" panose="020B0600070205080204" pitchFamily="50" charset="-128"/>
              </a:rPr>
              <a:t>○</a:t>
            </a:r>
            <a:r>
              <a:rPr lang="en-US" altLang="ja-JP" sz="1100" dirty="0">
                <a:solidFill>
                  <a:srgbClr val="002060"/>
                </a:solidFill>
                <a:latin typeface="Calibri"/>
                <a:ea typeface="ＭＳ Ｐゴシック" panose="020B0600070205080204" pitchFamily="50" charset="-128"/>
              </a:rPr>
              <a:t>/</a:t>
            </a:r>
            <a:r>
              <a:rPr lang="ja-JP" altLang="en-US" sz="1100" dirty="0">
                <a:solidFill>
                  <a:srgbClr val="002060"/>
                </a:solidFill>
                <a:latin typeface="Calibri"/>
                <a:ea typeface="ＭＳ Ｐゴシック" panose="020B0600070205080204" pitchFamily="50" charset="-128"/>
              </a:rPr>
              <a:t>○</a:t>
            </a:r>
          </a:p>
        </p:txBody>
      </p:sp>
      <p:sp>
        <p:nvSpPr>
          <p:cNvPr id="20" name="矢印: 右 19"/>
          <p:cNvSpPr/>
          <p:nvPr/>
        </p:nvSpPr>
        <p:spPr>
          <a:xfrm>
            <a:off x="3059852" y="3068960"/>
            <a:ext cx="465285" cy="432048"/>
          </a:xfrm>
          <a:prstGeom prst="rightArrow">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defRPr/>
            </a:pPr>
            <a:endParaRPr lang="ja-JP" altLang="en-US">
              <a:solidFill>
                <a:prstClr val="white"/>
              </a:solidFill>
              <a:latin typeface="Calibri"/>
            </a:endParaRPr>
          </a:p>
        </p:txBody>
      </p:sp>
      <p:sp>
        <p:nvSpPr>
          <p:cNvPr id="21" name="矢印: 右 20"/>
          <p:cNvSpPr/>
          <p:nvPr/>
        </p:nvSpPr>
        <p:spPr>
          <a:xfrm>
            <a:off x="5726555" y="3967434"/>
            <a:ext cx="465286" cy="432048"/>
          </a:xfrm>
          <a:prstGeom prst="rightArrow">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defRPr/>
            </a:pPr>
            <a:endParaRPr lang="ja-JP" altLang="en-US">
              <a:solidFill>
                <a:prstClr val="white"/>
              </a:solidFill>
              <a:latin typeface="Calibri"/>
            </a:endParaRPr>
          </a:p>
        </p:txBody>
      </p:sp>
      <p:sp>
        <p:nvSpPr>
          <p:cNvPr id="22" name="矢印: 右 21"/>
          <p:cNvSpPr/>
          <p:nvPr/>
        </p:nvSpPr>
        <p:spPr>
          <a:xfrm>
            <a:off x="5724128" y="3068960"/>
            <a:ext cx="465286" cy="432048"/>
          </a:xfrm>
          <a:prstGeom prst="rightArrow">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defRPr/>
            </a:pPr>
            <a:endParaRPr lang="ja-JP" altLang="en-US">
              <a:solidFill>
                <a:prstClr val="white"/>
              </a:solidFill>
              <a:latin typeface="Calibri"/>
            </a:endParaRPr>
          </a:p>
        </p:txBody>
      </p:sp>
      <p:sp>
        <p:nvSpPr>
          <p:cNvPr id="23" name="矢印: 右 22"/>
          <p:cNvSpPr/>
          <p:nvPr/>
        </p:nvSpPr>
        <p:spPr>
          <a:xfrm>
            <a:off x="3059852" y="4005064"/>
            <a:ext cx="465285" cy="432048"/>
          </a:xfrm>
          <a:prstGeom prst="rightArrow">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defRPr/>
            </a:pPr>
            <a:endParaRPr lang="ja-JP" altLang="en-US">
              <a:solidFill>
                <a:prstClr val="white"/>
              </a:solidFill>
              <a:latin typeface="Calibri"/>
            </a:endParaRPr>
          </a:p>
        </p:txBody>
      </p:sp>
      <p:sp>
        <p:nvSpPr>
          <p:cNvPr id="24" name="矢印: 右 23"/>
          <p:cNvSpPr/>
          <p:nvPr/>
        </p:nvSpPr>
        <p:spPr>
          <a:xfrm rot="5400000">
            <a:off x="620239" y="2365521"/>
            <a:ext cx="864096" cy="398814"/>
          </a:xfrm>
          <a:prstGeom prst="rightArrow">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defRPr/>
            </a:pPr>
            <a:endParaRPr lang="ja-JP" altLang="en-US">
              <a:solidFill>
                <a:prstClr val="white"/>
              </a:solidFill>
              <a:latin typeface="Calibri"/>
            </a:endParaRPr>
          </a:p>
        </p:txBody>
      </p:sp>
      <p:sp>
        <p:nvSpPr>
          <p:cNvPr id="25" name="矢印: 右 24"/>
          <p:cNvSpPr/>
          <p:nvPr/>
        </p:nvSpPr>
        <p:spPr>
          <a:xfrm rot="5400000">
            <a:off x="6831289" y="4435749"/>
            <a:ext cx="540064" cy="398814"/>
          </a:xfrm>
          <a:prstGeom prst="rightArrow">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defRPr/>
            </a:pPr>
            <a:endParaRPr lang="ja-JP" altLang="en-US">
              <a:solidFill>
                <a:prstClr val="white"/>
              </a:solidFill>
              <a:latin typeface="Calibri"/>
            </a:endParaRPr>
          </a:p>
        </p:txBody>
      </p:sp>
      <p:sp>
        <p:nvSpPr>
          <p:cNvPr id="28" name="加算記号 27"/>
          <p:cNvSpPr/>
          <p:nvPr/>
        </p:nvSpPr>
        <p:spPr>
          <a:xfrm>
            <a:off x="4410836" y="3429000"/>
            <a:ext cx="521734" cy="552582"/>
          </a:xfrm>
          <a:prstGeom prst="mathPlus">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defRPr/>
            </a:pPr>
            <a:endParaRPr lang="ja-JP" altLang="en-US">
              <a:solidFill>
                <a:prstClr val="white"/>
              </a:solidFill>
              <a:latin typeface="Calibri"/>
            </a:endParaRPr>
          </a:p>
        </p:txBody>
      </p:sp>
      <p:sp>
        <p:nvSpPr>
          <p:cNvPr id="13" name="スライド番号プレースホルダー 12"/>
          <p:cNvSpPr>
            <a:spLocks noGrp="1"/>
          </p:cNvSpPr>
          <p:nvPr>
            <p:ph type="sldNum" sz="quarter" idx="12"/>
          </p:nvPr>
        </p:nvSpPr>
        <p:spPr>
          <a:xfrm>
            <a:off x="6984586" y="6525467"/>
            <a:ext cx="2133600" cy="476250"/>
          </a:xfrm>
        </p:spPr>
        <p:txBody>
          <a:bodyPr/>
          <a:lstStyle/>
          <a:p>
            <a:pPr>
              <a:defRPr/>
            </a:pPr>
            <a:fld id="{DABBE7ED-3829-451C-A3AF-EA8BDBB44496}" type="slidenum">
              <a:rPr lang="en-US" altLang="ja-JP" smtClean="0"/>
              <a:pPr>
                <a:defRPr/>
              </a:pPr>
              <a:t>17</a:t>
            </a:fld>
            <a:endParaRPr lang="en-US" altLang="ja-JP" dirty="0"/>
          </a:p>
        </p:txBody>
      </p:sp>
      <p:sp>
        <p:nvSpPr>
          <p:cNvPr id="26" name="Text Box 15"/>
          <p:cNvSpPr txBox="1">
            <a:spLocks noChangeArrowheads="1"/>
          </p:cNvSpPr>
          <p:nvPr/>
        </p:nvSpPr>
        <p:spPr bwMode="auto">
          <a:xfrm>
            <a:off x="107506" y="6525467"/>
            <a:ext cx="3600400" cy="276999"/>
          </a:xfrm>
          <a:prstGeom prst="rect">
            <a:avLst/>
          </a:prstGeom>
          <a:noFill/>
          <a:ln w="9525">
            <a:noFill/>
            <a:miter lim="800000"/>
            <a:headEnd/>
            <a:tailEnd/>
          </a:ln>
        </p:spPr>
        <p:txBody>
          <a:bodyPr wrap="square">
            <a:spAutoFit/>
          </a:bodyPr>
          <a:lstStyle/>
          <a:p>
            <a:r>
              <a:rPr lang="ja-JP" altLang="en-US" sz="1200" i="1" dirty="0">
                <a:latin typeface="ＭＳ Ｐ明朝" panose="02020600040205080304" pitchFamily="18" charset="-128"/>
                <a:ea typeface="ＭＳ Ｐ明朝" panose="02020600040205080304" pitchFamily="18" charset="-128"/>
              </a:rPr>
              <a:t>平成</a:t>
            </a:r>
            <a:r>
              <a:rPr lang="en-US" altLang="ja-JP" sz="1200" i="1" dirty="0">
                <a:latin typeface="ＭＳ Ｐ明朝" panose="02020600040205080304" pitchFamily="18" charset="-128"/>
                <a:ea typeface="ＭＳ Ｐ明朝" panose="02020600040205080304" pitchFamily="18" charset="-128"/>
              </a:rPr>
              <a:t>30</a:t>
            </a:r>
            <a:r>
              <a:rPr lang="ja-JP" altLang="en-US" sz="1200" i="1" dirty="0">
                <a:latin typeface="ＭＳ Ｐ明朝" panose="02020600040205080304" pitchFamily="18" charset="-128"/>
                <a:ea typeface="ＭＳ Ｐ明朝" panose="02020600040205080304" pitchFamily="18" charset="-128"/>
              </a:rPr>
              <a:t>年度主任相談支援専門員養成研修</a:t>
            </a:r>
            <a:endParaRPr lang="en-US" altLang="ja-JP" sz="1200" i="1" dirty="0">
              <a:latin typeface="ＭＳ Ｐ明朝" panose="02020600040205080304" pitchFamily="18" charset="-128"/>
              <a:ea typeface="ＭＳ Ｐ明朝" panose="02020600040205080304" pitchFamily="18" charset="-128"/>
            </a:endParaRPr>
          </a:p>
        </p:txBody>
      </p:sp>
    </p:spTree>
    <p:extLst>
      <p:ext uri="{BB962C8B-B14F-4D97-AF65-F5344CB8AC3E}">
        <p14:creationId xmlns:p14="http://schemas.microsoft.com/office/powerpoint/2010/main" val="322542448"/>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25"/>
                                        </p:tgtEl>
                                        <p:attrNameLst>
                                          <p:attrName>style.visibility</p:attrName>
                                        </p:attrNameLst>
                                      </p:cBhvr>
                                      <p:to>
                                        <p:strVal val="visible"/>
                                      </p:to>
                                    </p:set>
                                    <p:animEffect transition="in" filter="wipe(up)">
                                      <p:cBhvr>
                                        <p:cTn id="7" dur="500"/>
                                        <p:tgtEl>
                                          <p:spTgt spid="25"/>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2"/>
                                        </p:tgtEl>
                                        <p:attrNameLst>
                                          <p:attrName>style.visibility</p:attrName>
                                        </p:attrNameLst>
                                      </p:cBhvr>
                                      <p:to>
                                        <p:strVal val="visible"/>
                                      </p:to>
                                    </p:set>
                                    <p:animEffect transition="in" filter="wipe(left)">
                                      <p:cBhvr>
                                        <p:cTn id="12" dur="500"/>
                                        <p:tgtEl>
                                          <p:spTgt spid="12"/>
                                        </p:tgtEl>
                                      </p:cBhvr>
                                    </p:animEffect>
                                  </p:childTnLst>
                                </p:cTn>
                              </p:par>
                              <p:par>
                                <p:cTn id="13" presetID="10" presetClass="entr" presetSubtype="0" fill="hold" nodeType="withEffect">
                                  <p:stCondLst>
                                    <p:cond delay="0"/>
                                  </p:stCondLst>
                                  <p:childTnLst>
                                    <p:set>
                                      <p:cBhvr>
                                        <p:cTn id="14" dur="1" fill="hold">
                                          <p:stCondLst>
                                            <p:cond delay="0"/>
                                          </p:stCondLst>
                                        </p:cTn>
                                        <p:tgtEl>
                                          <p:spTgt spid="14"/>
                                        </p:tgtEl>
                                        <p:attrNameLst>
                                          <p:attrName>style.visibility</p:attrName>
                                        </p:attrNameLst>
                                      </p:cBhvr>
                                      <p:to>
                                        <p:strVal val="visible"/>
                                      </p:to>
                                    </p:set>
                                    <p:animEffect transition="in" filter="fade">
                                      <p:cBhvr>
                                        <p:cTn id="15" dur="500"/>
                                        <p:tgtEl>
                                          <p:spTgt spid="14"/>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19"/>
                                        </p:tgtEl>
                                        <p:attrNameLst>
                                          <p:attrName>style.visibility</p:attrName>
                                        </p:attrNameLst>
                                      </p:cBhvr>
                                      <p:to>
                                        <p:strVal val="visible"/>
                                      </p:to>
                                    </p:set>
                                    <p:animEffect transition="in" filter="fade">
                                      <p:cBhvr>
                                        <p:cTn id="18" dur="500"/>
                                        <p:tgtEl>
                                          <p:spTgt spid="19"/>
                                        </p:tgtEl>
                                      </p:cBhvr>
                                    </p:animEffect>
                                  </p:childTnLst>
                                </p:cTn>
                              </p:par>
                              <p:par>
                                <p:cTn id="19" presetID="10" presetClass="entr" presetSubtype="0" fill="hold" nodeType="withEffect">
                                  <p:stCondLst>
                                    <p:cond delay="0"/>
                                  </p:stCondLst>
                                  <p:childTnLst>
                                    <p:set>
                                      <p:cBhvr>
                                        <p:cTn id="20" dur="1" fill="hold">
                                          <p:stCondLst>
                                            <p:cond delay="0"/>
                                          </p:stCondLst>
                                        </p:cTn>
                                        <p:tgtEl>
                                          <p:spTgt spid="16"/>
                                        </p:tgtEl>
                                        <p:attrNameLst>
                                          <p:attrName>style.visibility</p:attrName>
                                        </p:attrNameLst>
                                      </p:cBhvr>
                                      <p:to>
                                        <p:strVal val="visible"/>
                                      </p:to>
                                    </p:set>
                                    <p:animEffect transition="in" filter="fade">
                                      <p:cBhvr>
                                        <p:cTn id="21" dur="500"/>
                                        <p:tgtEl>
                                          <p:spTgt spid="16"/>
                                        </p:tgtEl>
                                      </p:cBhvr>
                                    </p:animEffect>
                                  </p:childTnLst>
                                </p:cTn>
                              </p:par>
                              <p:par>
                                <p:cTn id="22" presetID="10" presetClass="entr" presetSubtype="0" fill="hold" grpId="0" nodeType="withEffect">
                                  <p:stCondLst>
                                    <p:cond delay="0"/>
                                  </p:stCondLst>
                                  <p:childTnLst>
                                    <p:set>
                                      <p:cBhvr>
                                        <p:cTn id="23" dur="1" fill="hold">
                                          <p:stCondLst>
                                            <p:cond delay="0"/>
                                          </p:stCondLst>
                                        </p:cTn>
                                        <p:tgtEl>
                                          <p:spTgt spid="18"/>
                                        </p:tgtEl>
                                        <p:attrNameLst>
                                          <p:attrName>style.visibility</p:attrName>
                                        </p:attrNameLst>
                                      </p:cBhvr>
                                      <p:to>
                                        <p:strVal val="visible"/>
                                      </p:to>
                                    </p:set>
                                    <p:animEffect transition="in" filter="fade">
                                      <p:cBhvr>
                                        <p:cTn id="24"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18" grpId="0"/>
      <p:bldP spid="19" grpId="0"/>
      <p:bldP spid="25"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a:xfrm>
            <a:off x="457200" y="274638"/>
            <a:ext cx="8229600" cy="850106"/>
          </a:xfrm>
          <a:solidFill>
            <a:srgbClr val="002060"/>
          </a:solidFill>
        </p:spPr>
        <p:txBody>
          <a:bodyPr/>
          <a:lstStyle/>
          <a:p>
            <a:r>
              <a:rPr lang="ja-JP" altLang="en-US" sz="3600" dirty="0">
                <a:solidFill>
                  <a:schemeClr val="bg1"/>
                </a:solidFill>
              </a:rPr>
              <a:t>協議会におけるファシリテーション</a:t>
            </a:r>
            <a:endParaRPr kumimoji="1" lang="ja-JP" altLang="en-US" sz="3600" dirty="0">
              <a:solidFill>
                <a:schemeClr val="bg1"/>
              </a:solidFill>
            </a:endParaRPr>
          </a:p>
        </p:txBody>
      </p:sp>
      <p:sp>
        <p:nvSpPr>
          <p:cNvPr id="4" name="コンテンツ プレースホルダー 3"/>
          <p:cNvSpPr>
            <a:spLocks noGrp="1"/>
          </p:cNvSpPr>
          <p:nvPr>
            <p:ph idx="1"/>
          </p:nvPr>
        </p:nvSpPr>
        <p:spPr>
          <a:xfrm>
            <a:off x="457200" y="1412776"/>
            <a:ext cx="8229600" cy="4637111"/>
          </a:xfrm>
        </p:spPr>
        <p:txBody>
          <a:bodyPr/>
          <a:lstStyle/>
          <a:p>
            <a:pPr marL="0" indent="0">
              <a:buNone/>
            </a:pPr>
            <a:r>
              <a:rPr kumimoji="1" lang="ja-JP" altLang="en-US" dirty="0">
                <a:solidFill>
                  <a:srgbClr val="002060"/>
                </a:solidFill>
              </a:rPr>
              <a:t>集合➡</a:t>
            </a:r>
            <a:r>
              <a:rPr kumimoji="1" lang="ja-JP" altLang="en-US" dirty="0">
                <a:solidFill>
                  <a:srgbClr val="FF0000"/>
                </a:solidFill>
              </a:rPr>
              <a:t>チームへ変換</a:t>
            </a:r>
            <a:r>
              <a:rPr kumimoji="1" lang="ja-JP" altLang="en-US" dirty="0">
                <a:solidFill>
                  <a:srgbClr val="002060"/>
                </a:solidFill>
              </a:rPr>
              <a:t>していく必要性</a:t>
            </a:r>
            <a:endParaRPr kumimoji="1" lang="en-US" altLang="ja-JP" dirty="0">
              <a:solidFill>
                <a:srgbClr val="002060"/>
              </a:solidFill>
            </a:endParaRPr>
          </a:p>
          <a:p>
            <a:pPr marL="0" indent="0">
              <a:buNone/>
            </a:pPr>
            <a:endParaRPr lang="en-US" altLang="ja-JP" sz="1400" dirty="0"/>
          </a:p>
          <a:p>
            <a:pPr marL="0" indent="0">
              <a:buNone/>
            </a:pPr>
            <a:r>
              <a:rPr kumimoji="1" lang="ja-JP" altLang="en-US" dirty="0">
                <a:solidFill>
                  <a:srgbClr val="002060"/>
                </a:solidFill>
              </a:rPr>
              <a:t>チームとは？</a:t>
            </a:r>
            <a:endParaRPr kumimoji="1" lang="en-US" altLang="ja-JP" dirty="0">
              <a:solidFill>
                <a:srgbClr val="002060"/>
              </a:solidFill>
            </a:endParaRPr>
          </a:p>
          <a:p>
            <a:pPr marL="0" indent="0">
              <a:buNone/>
            </a:pPr>
            <a:r>
              <a:rPr lang="ja-JP" altLang="en-US" dirty="0">
                <a:solidFill>
                  <a:srgbClr val="002060"/>
                </a:solidFill>
              </a:rPr>
              <a:t>①お互いの顔を見て</a:t>
            </a:r>
            <a:r>
              <a:rPr lang="en-US" altLang="ja-JP" dirty="0">
                <a:solidFill>
                  <a:srgbClr val="002060"/>
                </a:solidFill>
              </a:rPr>
              <a:t>【</a:t>
            </a:r>
            <a:r>
              <a:rPr lang="ja-JP" altLang="en-US" dirty="0">
                <a:solidFill>
                  <a:srgbClr val="002060"/>
                </a:solidFill>
              </a:rPr>
              <a:t>顔</a:t>
            </a:r>
            <a:r>
              <a:rPr lang="en-US" altLang="ja-JP" dirty="0">
                <a:solidFill>
                  <a:srgbClr val="002060"/>
                </a:solidFill>
              </a:rPr>
              <a:t>】</a:t>
            </a:r>
          </a:p>
          <a:p>
            <a:pPr marL="0" indent="0">
              <a:buNone/>
            </a:pPr>
            <a:r>
              <a:rPr kumimoji="1" lang="ja-JP" altLang="en-US" dirty="0">
                <a:solidFill>
                  <a:srgbClr val="002060"/>
                </a:solidFill>
              </a:rPr>
              <a:t>②目標・モチベーション・情報を共有して</a:t>
            </a:r>
            <a:r>
              <a:rPr kumimoji="1" lang="en-US" altLang="ja-JP" dirty="0">
                <a:solidFill>
                  <a:srgbClr val="002060"/>
                </a:solidFill>
              </a:rPr>
              <a:t>【</a:t>
            </a:r>
            <a:r>
              <a:rPr kumimoji="1" lang="ja-JP" altLang="en-US" dirty="0">
                <a:solidFill>
                  <a:srgbClr val="002060"/>
                </a:solidFill>
              </a:rPr>
              <a:t>情報</a:t>
            </a:r>
            <a:r>
              <a:rPr lang="en-US" altLang="ja-JP" dirty="0">
                <a:solidFill>
                  <a:srgbClr val="002060"/>
                </a:solidFill>
              </a:rPr>
              <a:t>】</a:t>
            </a:r>
            <a:endParaRPr kumimoji="1" lang="en-US" altLang="ja-JP" dirty="0">
              <a:solidFill>
                <a:srgbClr val="002060"/>
              </a:solidFill>
            </a:endParaRPr>
          </a:p>
          <a:p>
            <a:pPr marL="0" indent="0">
              <a:buNone/>
            </a:pPr>
            <a:r>
              <a:rPr lang="ja-JP" altLang="en-US" dirty="0">
                <a:solidFill>
                  <a:srgbClr val="002060"/>
                </a:solidFill>
              </a:rPr>
              <a:t>③お互いに協力し、助け合う</a:t>
            </a:r>
            <a:r>
              <a:rPr lang="en-US" altLang="ja-JP" dirty="0">
                <a:solidFill>
                  <a:srgbClr val="002060"/>
                </a:solidFill>
              </a:rPr>
              <a:t>【</a:t>
            </a:r>
            <a:r>
              <a:rPr lang="ja-JP" altLang="en-US" dirty="0">
                <a:solidFill>
                  <a:srgbClr val="002060"/>
                </a:solidFill>
              </a:rPr>
              <a:t>協働や支援</a:t>
            </a:r>
            <a:r>
              <a:rPr lang="en-US" altLang="ja-JP" dirty="0">
                <a:solidFill>
                  <a:srgbClr val="002060"/>
                </a:solidFill>
              </a:rPr>
              <a:t>】</a:t>
            </a:r>
          </a:p>
        </p:txBody>
      </p:sp>
      <p:sp>
        <p:nvSpPr>
          <p:cNvPr id="2" name="スライド番号プレースホルダー 1"/>
          <p:cNvSpPr>
            <a:spLocks noGrp="1"/>
          </p:cNvSpPr>
          <p:nvPr>
            <p:ph type="sldNum" sz="quarter" idx="12"/>
          </p:nvPr>
        </p:nvSpPr>
        <p:spPr>
          <a:xfrm>
            <a:off x="6968282" y="6492083"/>
            <a:ext cx="2133600" cy="476250"/>
          </a:xfrm>
        </p:spPr>
        <p:txBody>
          <a:bodyPr/>
          <a:lstStyle/>
          <a:p>
            <a:pPr>
              <a:defRPr/>
            </a:pPr>
            <a:fld id="{71079288-7933-497A-9AC9-8DEAA7B456B8}" type="slidenum">
              <a:rPr kumimoji="0" lang="en-US" altLang="ja-JP" kern="0" smtClean="0">
                <a:solidFill>
                  <a:sysClr val="windowText" lastClr="000000"/>
                </a:solidFill>
              </a:rPr>
              <a:pPr>
                <a:defRPr/>
              </a:pPr>
              <a:t>18</a:t>
            </a:fld>
            <a:endParaRPr kumimoji="0" lang="en-US" altLang="ja-JP" kern="0" dirty="0">
              <a:solidFill>
                <a:sysClr val="windowText" lastClr="000000"/>
              </a:solidFill>
            </a:endParaRPr>
          </a:p>
        </p:txBody>
      </p:sp>
      <p:sp>
        <p:nvSpPr>
          <p:cNvPr id="6" name="Text Box 15"/>
          <p:cNvSpPr txBox="1">
            <a:spLocks noChangeArrowheads="1"/>
          </p:cNvSpPr>
          <p:nvPr/>
        </p:nvSpPr>
        <p:spPr bwMode="auto">
          <a:xfrm>
            <a:off x="107506" y="6525467"/>
            <a:ext cx="3600400" cy="276999"/>
          </a:xfrm>
          <a:prstGeom prst="rect">
            <a:avLst/>
          </a:prstGeom>
          <a:noFill/>
          <a:ln w="9525">
            <a:noFill/>
            <a:miter lim="800000"/>
            <a:headEnd/>
            <a:tailEnd/>
          </a:ln>
        </p:spPr>
        <p:txBody>
          <a:bodyPr wrap="square">
            <a:spAutoFit/>
          </a:bodyPr>
          <a:lstStyle/>
          <a:p>
            <a:r>
              <a:rPr lang="ja-JP" altLang="en-US" sz="1200" i="1" dirty="0">
                <a:latin typeface="ＭＳ Ｐ明朝" panose="02020600040205080304" pitchFamily="18" charset="-128"/>
                <a:ea typeface="ＭＳ Ｐ明朝" panose="02020600040205080304" pitchFamily="18" charset="-128"/>
              </a:rPr>
              <a:t>平成</a:t>
            </a:r>
            <a:r>
              <a:rPr lang="en-US" altLang="ja-JP" sz="1200" i="1" dirty="0">
                <a:latin typeface="ＭＳ Ｐ明朝" panose="02020600040205080304" pitchFamily="18" charset="-128"/>
                <a:ea typeface="ＭＳ Ｐ明朝" panose="02020600040205080304" pitchFamily="18" charset="-128"/>
              </a:rPr>
              <a:t>30</a:t>
            </a:r>
            <a:r>
              <a:rPr lang="ja-JP" altLang="en-US" sz="1200" i="1" dirty="0">
                <a:latin typeface="ＭＳ Ｐ明朝" panose="02020600040205080304" pitchFamily="18" charset="-128"/>
                <a:ea typeface="ＭＳ Ｐ明朝" panose="02020600040205080304" pitchFamily="18" charset="-128"/>
              </a:rPr>
              <a:t>年度主任相談支援専門員養成研修</a:t>
            </a:r>
            <a:endParaRPr lang="en-US" altLang="ja-JP" sz="1200" i="1" dirty="0">
              <a:latin typeface="ＭＳ Ｐ明朝" panose="02020600040205080304" pitchFamily="18" charset="-128"/>
              <a:ea typeface="ＭＳ Ｐ明朝" panose="02020600040205080304" pitchFamily="18" charset="-128"/>
            </a:endParaRPr>
          </a:p>
        </p:txBody>
      </p:sp>
      <p:pic>
        <p:nvPicPr>
          <p:cNvPr id="1026"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547664" y="4869160"/>
            <a:ext cx="6044320" cy="146875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正方形/長方形 6">
            <a:extLst>
              <a:ext uri="{FF2B5EF4-FFF2-40B4-BE49-F238E27FC236}">
                <a16:creationId xmlns:a16="http://schemas.microsoft.com/office/drawing/2014/main" id="{D6177971-8615-445E-9CC1-6DAEFDA5746C}"/>
              </a:ext>
            </a:extLst>
          </p:cNvPr>
          <p:cNvSpPr/>
          <p:nvPr/>
        </p:nvSpPr>
        <p:spPr>
          <a:xfrm rot="21219475">
            <a:off x="4693000" y="2062990"/>
            <a:ext cx="4401272" cy="584775"/>
          </a:xfrm>
          <a:prstGeom prst="rect">
            <a:avLst/>
          </a:prstGeom>
          <a:noFill/>
        </p:spPr>
        <p:txBody>
          <a:bodyPr wrap="square" lIns="91440" tIns="45720" rIns="91440" bIns="4572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ja-JP" sz="3200" b="1" kern="0" dirty="0">
                <a:ln w="1905"/>
                <a:solidFill>
                  <a:srgbClr val="FF0000"/>
                </a:solidFill>
                <a:effectLst>
                  <a:innerShdw blurRad="69850" dist="43180" dir="5400000">
                    <a:srgbClr val="000000">
                      <a:alpha val="65000"/>
                    </a:srgbClr>
                  </a:innerShdw>
                </a:effectLst>
                <a:latin typeface="Arial"/>
                <a:ea typeface="ＭＳ Ｐゴシック"/>
              </a:rPr>
              <a:t>FT</a:t>
            </a:r>
            <a:r>
              <a:rPr kumimoji="0" lang="ja-JP" altLang="en-US" sz="3200" b="1" kern="0" dirty="0">
                <a:ln w="1905"/>
                <a:solidFill>
                  <a:srgbClr val="FF0000"/>
                </a:solidFill>
                <a:effectLst>
                  <a:innerShdw blurRad="69850" dist="43180" dir="5400000">
                    <a:srgbClr val="000000">
                      <a:alpha val="65000"/>
                    </a:srgbClr>
                  </a:innerShdw>
                </a:effectLst>
                <a:latin typeface="Arial"/>
                <a:ea typeface="ＭＳ Ｐゴシック"/>
              </a:rPr>
              <a:t>＝黒子的な活動</a:t>
            </a:r>
            <a:endParaRPr kumimoji="0" lang="ja-JP" altLang="en-US" sz="3200" b="1" i="0" u="none" strike="noStrike" kern="0" cap="none" spc="0" normalizeH="0" baseline="0" noProof="0" dirty="0">
              <a:ln w="1905"/>
              <a:solidFill>
                <a:srgbClr val="FF0000"/>
              </a:solidFill>
              <a:effectLst>
                <a:innerShdw blurRad="69850" dist="43180" dir="5400000">
                  <a:srgbClr val="000000">
                    <a:alpha val="65000"/>
                  </a:srgbClr>
                </a:innerShdw>
              </a:effectLst>
              <a:uLnTx/>
              <a:uFillTx/>
              <a:latin typeface="Arial"/>
              <a:ea typeface="ＭＳ Ｐゴシック"/>
            </a:endParaRPr>
          </a:p>
        </p:txBody>
      </p:sp>
    </p:spTree>
    <p:extLst>
      <p:ext uri="{BB962C8B-B14F-4D97-AF65-F5344CB8AC3E}">
        <p14:creationId xmlns:p14="http://schemas.microsoft.com/office/powerpoint/2010/main" val="2292951117"/>
      </p:ext>
    </p:extLst>
  </p:cSld>
  <p:clrMapOvr>
    <a:masterClrMapping/>
  </p:clrMapOvr>
  <p:transition spd="med"/>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116632"/>
            <a:ext cx="8229600" cy="792088"/>
          </a:xfrm>
          <a:solidFill>
            <a:srgbClr val="002060"/>
          </a:solidFill>
        </p:spPr>
        <p:txBody>
          <a:bodyPr>
            <a:normAutofit/>
          </a:bodyPr>
          <a:lstStyle/>
          <a:p>
            <a:r>
              <a:rPr kumimoji="1" lang="ja-JP" altLang="en-US" sz="3600" dirty="0">
                <a:solidFill>
                  <a:schemeClr val="bg1"/>
                </a:solidFill>
              </a:rPr>
              <a:t>２サイクル型の問題解決プロセス</a:t>
            </a:r>
          </a:p>
        </p:txBody>
      </p:sp>
      <p:sp>
        <p:nvSpPr>
          <p:cNvPr id="4" name="角丸四角形 3"/>
          <p:cNvSpPr/>
          <p:nvPr/>
        </p:nvSpPr>
        <p:spPr>
          <a:xfrm>
            <a:off x="52113" y="2276872"/>
            <a:ext cx="1063503" cy="864096"/>
          </a:xfrm>
          <a:prstGeom prst="roundRect">
            <a:avLst/>
          </a:prstGeom>
          <a:solidFill>
            <a:schemeClr val="accent1">
              <a:lumMod val="40000"/>
              <a:lumOff val="60000"/>
            </a:schemeClr>
          </a:solidFill>
          <a:ln w="6350"/>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srgbClr val="002060"/>
                </a:solidFill>
                <a:effectLst/>
                <a:uLnTx/>
                <a:uFillTx/>
                <a:latin typeface="Calibri"/>
                <a:ea typeface="ＭＳ Ｐゴシック" panose="020B0600070205080204" pitchFamily="50" charset="-128"/>
                <a:cs typeface="+mn-cs"/>
              </a:rPr>
              <a:t>目的・目標の設定</a:t>
            </a:r>
          </a:p>
        </p:txBody>
      </p:sp>
      <p:sp>
        <p:nvSpPr>
          <p:cNvPr id="5" name="角丸四角形 4"/>
          <p:cNvSpPr/>
          <p:nvPr/>
        </p:nvSpPr>
        <p:spPr>
          <a:xfrm>
            <a:off x="1381493" y="2276872"/>
            <a:ext cx="1063503" cy="864096"/>
          </a:xfrm>
          <a:prstGeom prst="roundRect">
            <a:avLst/>
          </a:prstGeom>
          <a:solidFill>
            <a:schemeClr val="accent1">
              <a:lumMod val="40000"/>
              <a:lumOff val="60000"/>
            </a:schemeClr>
          </a:solidFill>
          <a:ln w="6350"/>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srgbClr val="002060"/>
                </a:solidFill>
                <a:effectLst/>
                <a:uLnTx/>
                <a:uFillTx/>
                <a:latin typeface="Calibri"/>
                <a:ea typeface="ＭＳ Ｐゴシック" panose="020B0600070205080204" pitchFamily="50" charset="-128"/>
                <a:cs typeface="+mn-cs"/>
              </a:rPr>
              <a:t>問題探索</a:t>
            </a:r>
            <a:r>
              <a:rPr kumimoji="1" lang="ja-JP" altLang="en-US" sz="1400" b="0" i="0" u="none" strike="noStrike" kern="1200" cap="none" spc="0" normalizeH="0" baseline="0" noProof="0" dirty="0">
                <a:ln>
                  <a:noFill/>
                </a:ln>
                <a:solidFill>
                  <a:srgbClr val="002060"/>
                </a:solidFill>
                <a:effectLst/>
                <a:uLnTx/>
                <a:uFillTx/>
                <a:latin typeface="Calibri"/>
                <a:ea typeface="ＭＳ Ｐゴシック" panose="020B0600070205080204" pitchFamily="50" charset="-128"/>
                <a:cs typeface="+mn-cs"/>
              </a:rPr>
              <a:t>（情報収集）</a:t>
            </a:r>
            <a:endParaRPr kumimoji="1" lang="ja-JP" altLang="en-US" sz="1600" b="0" i="0" u="none" strike="noStrike" kern="1200" cap="none" spc="0" normalizeH="0" baseline="0" noProof="0" dirty="0">
              <a:ln>
                <a:noFill/>
              </a:ln>
              <a:solidFill>
                <a:srgbClr val="002060"/>
              </a:solidFill>
              <a:effectLst/>
              <a:uLnTx/>
              <a:uFillTx/>
              <a:latin typeface="Calibri"/>
              <a:ea typeface="ＭＳ Ｐゴシック" panose="020B0600070205080204" pitchFamily="50" charset="-128"/>
              <a:cs typeface="+mn-cs"/>
            </a:endParaRPr>
          </a:p>
        </p:txBody>
      </p:sp>
      <p:sp>
        <p:nvSpPr>
          <p:cNvPr id="6" name="角丸四角形 5"/>
          <p:cNvSpPr/>
          <p:nvPr/>
        </p:nvSpPr>
        <p:spPr>
          <a:xfrm>
            <a:off x="2710877" y="2276872"/>
            <a:ext cx="1063503" cy="864096"/>
          </a:xfrm>
          <a:prstGeom prst="roundRect">
            <a:avLst/>
          </a:prstGeom>
          <a:solidFill>
            <a:schemeClr val="accent1">
              <a:lumMod val="40000"/>
              <a:lumOff val="60000"/>
            </a:schemeClr>
          </a:solidFill>
          <a:ln w="6350"/>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srgbClr val="002060"/>
                </a:solidFill>
                <a:effectLst/>
                <a:uLnTx/>
                <a:uFillTx/>
                <a:latin typeface="Calibri"/>
                <a:ea typeface="ＭＳ Ｐゴシック" panose="020B0600070205080204" pitchFamily="50" charset="-128"/>
                <a:cs typeface="+mn-cs"/>
              </a:rPr>
              <a:t>情報分析</a:t>
            </a:r>
          </a:p>
        </p:txBody>
      </p:sp>
      <p:sp>
        <p:nvSpPr>
          <p:cNvPr id="7" name="角丸四角形 6"/>
          <p:cNvSpPr/>
          <p:nvPr/>
        </p:nvSpPr>
        <p:spPr>
          <a:xfrm>
            <a:off x="4040249" y="2276872"/>
            <a:ext cx="1063503" cy="864096"/>
          </a:xfrm>
          <a:prstGeom prst="roundRect">
            <a:avLst/>
          </a:prstGeom>
          <a:solidFill>
            <a:schemeClr val="accent1">
              <a:lumMod val="40000"/>
              <a:lumOff val="60000"/>
            </a:schemeClr>
          </a:solidFill>
          <a:ln w="6350"/>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srgbClr val="002060"/>
                </a:solidFill>
                <a:effectLst/>
                <a:uLnTx/>
                <a:uFillTx/>
                <a:latin typeface="Calibri"/>
                <a:ea typeface="ＭＳ Ｐゴシック" panose="020B0600070205080204" pitchFamily="50" charset="-128"/>
                <a:cs typeface="+mn-cs"/>
              </a:rPr>
              <a:t>問題（原因）の発見</a:t>
            </a:r>
          </a:p>
        </p:txBody>
      </p:sp>
      <p:sp>
        <p:nvSpPr>
          <p:cNvPr id="8" name="角丸四角形 7"/>
          <p:cNvSpPr/>
          <p:nvPr/>
        </p:nvSpPr>
        <p:spPr>
          <a:xfrm>
            <a:off x="5369633" y="2276872"/>
            <a:ext cx="1063503" cy="864096"/>
          </a:xfrm>
          <a:prstGeom prst="roundRect">
            <a:avLst/>
          </a:prstGeom>
          <a:solidFill>
            <a:schemeClr val="accent1">
              <a:lumMod val="40000"/>
              <a:lumOff val="60000"/>
            </a:schemeClr>
          </a:solidFill>
          <a:ln w="6350"/>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srgbClr val="002060"/>
                </a:solidFill>
                <a:effectLst/>
                <a:uLnTx/>
                <a:uFillTx/>
                <a:latin typeface="Calibri"/>
                <a:ea typeface="ＭＳ Ｐゴシック" panose="020B0600070205080204" pitchFamily="50" charset="-128"/>
                <a:cs typeface="+mn-cs"/>
              </a:rPr>
              <a:t>解決</a:t>
            </a:r>
            <a:endParaRPr kumimoji="1" lang="en-US" altLang="ja-JP" sz="1600" b="0" i="0" u="none" strike="noStrike" kern="1200" cap="none" spc="0" normalizeH="0" baseline="0" noProof="0" dirty="0">
              <a:ln>
                <a:noFill/>
              </a:ln>
              <a:solidFill>
                <a:srgbClr val="002060"/>
              </a:solidFill>
              <a:effectLst/>
              <a:uLnTx/>
              <a:uFillTx/>
              <a:latin typeface="Calibri"/>
              <a:ea typeface="ＭＳ Ｐゴシック" panose="020B060007020508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srgbClr val="002060"/>
                </a:solidFill>
                <a:effectLst/>
                <a:uLnTx/>
                <a:uFillTx/>
                <a:latin typeface="Calibri"/>
                <a:ea typeface="ＭＳ Ｐゴシック" panose="020B0600070205080204" pitchFamily="50" charset="-128"/>
                <a:cs typeface="+mn-cs"/>
              </a:rPr>
              <a:t>アイディアの創造</a:t>
            </a:r>
          </a:p>
        </p:txBody>
      </p:sp>
      <p:sp>
        <p:nvSpPr>
          <p:cNvPr id="9" name="角丸四角形 8"/>
          <p:cNvSpPr/>
          <p:nvPr/>
        </p:nvSpPr>
        <p:spPr>
          <a:xfrm>
            <a:off x="6699005" y="2276872"/>
            <a:ext cx="1063503" cy="864096"/>
          </a:xfrm>
          <a:prstGeom prst="roundRect">
            <a:avLst/>
          </a:prstGeom>
          <a:solidFill>
            <a:schemeClr val="accent1">
              <a:lumMod val="40000"/>
              <a:lumOff val="60000"/>
            </a:schemeClr>
          </a:solidFill>
          <a:ln w="6350"/>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srgbClr val="002060"/>
                </a:solidFill>
                <a:effectLst/>
                <a:uLnTx/>
                <a:uFillTx/>
                <a:latin typeface="Calibri"/>
                <a:ea typeface="ＭＳ Ｐゴシック" panose="020B0600070205080204" pitchFamily="50" charset="-128"/>
                <a:cs typeface="+mn-cs"/>
              </a:rPr>
              <a:t>アイディアの</a:t>
            </a:r>
            <a:endParaRPr kumimoji="1" lang="en-US" altLang="ja-JP" sz="1600" b="0" i="0" u="none" strike="noStrike" kern="1200" cap="none" spc="0" normalizeH="0" baseline="0" noProof="0" dirty="0">
              <a:ln>
                <a:noFill/>
              </a:ln>
              <a:solidFill>
                <a:srgbClr val="002060"/>
              </a:solidFill>
              <a:effectLst/>
              <a:uLnTx/>
              <a:uFillTx/>
              <a:latin typeface="Calibri"/>
              <a:ea typeface="ＭＳ Ｐゴシック" panose="020B060007020508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srgbClr val="002060"/>
                </a:solidFill>
                <a:effectLst/>
                <a:uLnTx/>
                <a:uFillTx/>
                <a:latin typeface="Calibri"/>
                <a:ea typeface="ＭＳ Ｐゴシック" panose="020B0600070205080204" pitchFamily="50" charset="-128"/>
                <a:cs typeface="+mn-cs"/>
              </a:rPr>
              <a:t>評価・統合</a:t>
            </a:r>
          </a:p>
        </p:txBody>
      </p:sp>
      <p:sp>
        <p:nvSpPr>
          <p:cNvPr id="10" name="角丸四角形 9"/>
          <p:cNvSpPr/>
          <p:nvPr/>
        </p:nvSpPr>
        <p:spPr>
          <a:xfrm>
            <a:off x="8028389" y="2276872"/>
            <a:ext cx="1063503" cy="864096"/>
          </a:xfrm>
          <a:prstGeom prst="roundRect">
            <a:avLst/>
          </a:prstGeom>
          <a:solidFill>
            <a:schemeClr val="accent1">
              <a:lumMod val="40000"/>
              <a:lumOff val="60000"/>
            </a:schemeClr>
          </a:solidFill>
          <a:ln w="6350"/>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srgbClr val="002060"/>
                </a:solidFill>
                <a:effectLst/>
                <a:uLnTx/>
                <a:uFillTx/>
                <a:latin typeface="Calibri"/>
                <a:ea typeface="ＭＳ Ｐゴシック" panose="020B0600070205080204" pitchFamily="50" charset="-128"/>
                <a:cs typeface="+mn-cs"/>
              </a:rPr>
              <a:t>解決策</a:t>
            </a:r>
            <a:endParaRPr kumimoji="1" lang="en-US" altLang="ja-JP" sz="1600" b="0" i="0" u="none" strike="noStrike" kern="1200" cap="none" spc="0" normalizeH="0" baseline="0" noProof="0" dirty="0">
              <a:ln>
                <a:noFill/>
              </a:ln>
              <a:solidFill>
                <a:srgbClr val="002060"/>
              </a:solidFill>
              <a:effectLst/>
              <a:uLnTx/>
              <a:uFillTx/>
              <a:latin typeface="Calibri"/>
              <a:ea typeface="ＭＳ Ｐゴシック" panose="020B060007020508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srgbClr val="002060"/>
                </a:solidFill>
                <a:effectLst/>
                <a:uLnTx/>
                <a:uFillTx/>
                <a:latin typeface="Calibri"/>
                <a:ea typeface="ＭＳ Ｐゴシック" panose="020B0600070205080204" pitchFamily="50" charset="-128"/>
                <a:cs typeface="+mn-cs"/>
              </a:rPr>
              <a:t>の決定</a:t>
            </a:r>
          </a:p>
        </p:txBody>
      </p:sp>
      <p:sp>
        <p:nvSpPr>
          <p:cNvPr id="11" name="右矢印 10"/>
          <p:cNvSpPr/>
          <p:nvPr/>
        </p:nvSpPr>
        <p:spPr>
          <a:xfrm>
            <a:off x="1115616" y="2564904"/>
            <a:ext cx="265876" cy="288032"/>
          </a:xfrm>
          <a:prstGeom prst="rightArrow">
            <a:avLst/>
          </a:prstGeom>
          <a:ln w="63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rgbClr val="002060"/>
              </a:solidFill>
              <a:effectLst/>
              <a:uLnTx/>
              <a:uFillTx/>
              <a:latin typeface="Calibri"/>
              <a:ea typeface="ＭＳ Ｐゴシック" panose="020B0600070205080204" pitchFamily="50" charset="-128"/>
              <a:cs typeface="+mn-cs"/>
            </a:endParaRPr>
          </a:p>
        </p:txBody>
      </p:sp>
      <p:sp>
        <p:nvSpPr>
          <p:cNvPr id="12" name="右矢印 11"/>
          <p:cNvSpPr/>
          <p:nvPr/>
        </p:nvSpPr>
        <p:spPr>
          <a:xfrm>
            <a:off x="2444994" y="2564904"/>
            <a:ext cx="265876" cy="288032"/>
          </a:xfrm>
          <a:prstGeom prst="rightArrow">
            <a:avLst/>
          </a:prstGeom>
          <a:ln w="63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rgbClr val="002060"/>
              </a:solidFill>
              <a:effectLst/>
              <a:uLnTx/>
              <a:uFillTx/>
              <a:latin typeface="Calibri"/>
              <a:ea typeface="ＭＳ Ｐゴシック" panose="020B0600070205080204" pitchFamily="50" charset="-128"/>
              <a:cs typeface="+mn-cs"/>
            </a:endParaRPr>
          </a:p>
        </p:txBody>
      </p:sp>
      <p:sp>
        <p:nvSpPr>
          <p:cNvPr id="13" name="右矢印 12"/>
          <p:cNvSpPr/>
          <p:nvPr/>
        </p:nvSpPr>
        <p:spPr>
          <a:xfrm>
            <a:off x="3774373" y="2564904"/>
            <a:ext cx="265876" cy="288032"/>
          </a:xfrm>
          <a:prstGeom prst="rightArrow">
            <a:avLst/>
          </a:prstGeom>
          <a:ln w="63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rgbClr val="002060"/>
              </a:solidFill>
              <a:effectLst/>
              <a:uLnTx/>
              <a:uFillTx/>
              <a:latin typeface="Calibri"/>
              <a:ea typeface="ＭＳ Ｐゴシック" panose="020B0600070205080204" pitchFamily="50" charset="-128"/>
              <a:cs typeface="+mn-cs"/>
            </a:endParaRPr>
          </a:p>
        </p:txBody>
      </p:sp>
      <p:sp>
        <p:nvSpPr>
          <p:cNvPr id="14" name="右矢印 13"/>
          <p:cNvSpPr/>
          <p:nvPr/>
        </p:nvSpPr>
        <p:spPr>
          <a:xfrm>
            <a:off x="5103751" y="2564904"/>
            <a:ext cx="265876" cy="288032"/>
          </a:xfrm>
          <a:prstGeom prst="rightArrow">
            <a:avLst/>
          </a:prstGeom>
          <a:ln w="63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rgbClr val="002060"/>
              </a:solidFill>
              <a:effectLst/>
              <a:uLnTx/>
              <a:uFillTx/>
              <a:latin typeface="Calibri"/>
              <a:ea typeface="ＭＳ Ｐゴシック" panose="020B0600070205080204" pitchFamily="50" charset="-128"/>
              <a:cs typeface="+mn-cs"/>
            </a:endParaRPr>
          </a:p>
        </p:txBody>
      </p:sp>
      <p:sp>
        <p:nvSpPr>
          <p:cNvPr id="15" name="右矢印 14"/>
          <p:cNvSpPr/>
          <p:nvPr/>
        </p:nvSpPr>
        <p:spPr>
          <a:xfrm>
            <a:off x="6433130" y="2564904"/>
            <a:ext cx="265876" cy="288032"/>
          </a:xfrm>
          <a:prstGeom prst="rightArrow">
            <a:avLst/>
          </a:prstGeom>
          <a:ln w="63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rgbClr val="002060"/>
              </a:solidFill>
              <a:effectLst/>
              <a:uLnTx/>
              <a:uFillTx/>
              <a:latin typeface="Calibri"/>
              <a:ea typeface="ＭＳ Ｐゴシック" panose="020B0600070205080204" pitchFamily="50" charset="-128"/>
              <a:cs typeface="+mn-cs"/>
            </a:endParaRPr>
          </a:p>
        </p:txBody>
      </p:sp>
      <p:sp>
        <p:nvSpPr>
          <p:cNvPr id="16" name="右矢印 15"/>
          <p:cNvSpPr/>
          <p:nvPr/>
        </p:nvSpPr>
        <p:spPr>
          <a:xfrm>
            <a:off x="7762508" y="2564904"/>
            <a:ext cx="265876" cy="288032"/>
          </a:xfrm>
          <a:prstGeom prst="rightArrow">
            <a:avLst/>
          </a:prstGeom>
          <a:ln w="63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rgbClr val="002060"/>
              </a:solidFill>
              <a:effectLst/>
              <a:uLnTx/>
              <a:uFillTx/>
              <a:latin typeface="Calibri"/>
              <a:ea typeface="ＭＳ Ｐゴシック" panose="020B0600070205080204" pitchFamily="50" charset="-128"/>
              <a:cs typeface="+mn-cs"/>
            </a:endParaRPr>
          </a:p>
        </p:txBody>
      </p:sp>
      <p:sp>
        <p:nvSpPr>
          <p:cNvPr id="17" name="テキスト ボックス 16"/>
          <p:cNvSpPr txBox="1"/>
          <p:nvPr/>
        </p:nvSpPr>
        <p:spPr>
          <a:xfrm>
            <a:off x="118582" y="1907548"/>
            <a:ext cx="930565" cy="338554"/>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srgbClr val="002060"/>
                </a:solidFill>
                <a:effectLst/>
                <a:uLnTx/>
                <a:uFillTx/>
                <a:latin typeface="Calibri"/>
                <a:ea typeface="ＭＳ Ｐゴシック" panose="020B0600070205080204" pitchFamily="50" charset="-128"/>
                <a:cs typeface="+mn-cs"/>
              </a:rPr>
              <a:t>スタート</a:t>
            </a:r>
          </a:p>
        </p:txBody>
      </p:sp>
      <p:sp>
        <p:nvSpPr>
          <p:cNvPr id="18" name="テキスト ボックス 17"/>
          <p:cNvSpPr txBox="1"/>
          <p:nvPr/>
        </p:nvSpPr>
        <p:spPr>
          <a:xfrm>
            <a:off x="1381493" y="1907548"/>
            <a:ext cx="1063503" cy="338554"/>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srgbClr val="002060"/>
                </a:solidFill>
                <a:effectLst/>
                <a:uLnTx/>
                <a:uFillTx/>
                <a:latin typeface="Calibri"/>
                <a:ea typeface="ＭＳ Ｐゴシック" panose="020B0600070205080204" pitchFamily="50" charset="-128"/>
                <a:cs typeface="+mn-cs"/>
              </a:rPr>
              <a:t>発散思考</a:t>
            </a:r>
          </a:p>
        </p:txBody>
      </p:sp>
      <p:sp>
        <p:nvSpPr>
          <p:cNvPr id="19" name="テキスト ボックス 18"/>
          <p:cNvSpPr txBox="1"/>
          <p:nvPr/>
        </p:nvSpPr>
        <p:spPr>
          <a:xfrm>
            <a:off x="2710877" y="1916840"/>
            <a:ext cx="1063503" cy="338554"/>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srgbClr val="002060"/>
                </a:solidFill>
                <a:effectLst/>
                <a:uLnTx/>
                <a:uFillTx/>
                <a:latin typeface="Calibri"/>
                <a:ea typeface="ＭＳ Ｐゴシック" panose="020B0600070205080204" pitchFamily="50" charset="-128"/>
                <a:cs typeface="+mn-cs"/>
              </a:rPr>
              <a:t>収束思考</a:t>
            </a:r>
          </a:p>
        </p:txBody>
      </p:sp>
      <p:sp>
        <p:nvSpPr>
          <p:cNvPr id="20" name="テキスト ボックス 19"/>
          <p:cNvSpPr txBox="1"/>
          <p:nvPr/>
        </p:nvSpPr>
        <p:spPr>
          <a:xfrm>
            <a:off x="3774378" y="1907540"/>
            <a:ext cx="930565" cy="33855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srgbClr val="002060"/>
                </a:solidFill>
                <a:effectLst/>
                <a:uLnTx/>
                <a:uFillTx/>
                <a:latin typeface="Calibri"/>
                <a:ea typeface="ＭＳ Ｐゴシック" panose="020B0600070205080204" pitchFamily="50" charset="-128"/>
                <a:cs typeface="+mn-cs"/>
              </a:rPr>
              <a:t>ゴール</a:t>
            </a:r>
          </a:p>
        </p:txBody>
      </p:sp>
      <p:sp>
        <p:nvSpPr>
          <p:cNvPr id="21" name="テキスト ボックス 20"/>
          <p:cNvSpPr txBox="1"/>
          <p:nvPr/>
        </p:nvSpPr>
        <p:spPr>
          <a:xfrm>
            <a:off x="4439062" y="1907548"/>
            <a:ext cx="930565" cy="338554"/>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srgbClr val="002060"/>
                </a:solidFill>
                <a:effectLst/>
                <a:uLnTx/>
                <a:uFillTx/>
                <a:latin typeface="Calibri"/>
                <a:ea typeface="ＭＳ Ｐゴシック" panose="020B0600070205080204" pitchFamily="50" charset="-128"/>
                <a:cs typeface="+mn-cs"/>
              </a:rPr>
              <a:t>スタート</a:t>
            </a:r>
          </a:p>
        </p:txBody>
      </p:sp>
      <p:sp>
        <p:nvSpPr>
          <p:cNvPr id="22" name="テキスト ボックス 21"/>
          <p:cNvSpPr txBox="1"/>
          <p:nvPr/>
        </p:nvSpPr>
        <p:spPr>
          <a:xfrm>
            <a:off x="5369633" y="1898256"/>
            <a:ext cx="1063503" cy="338554"/>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srgbClr val="002060"/>
                </a:solidFill>
                <a:effectLst/>
                <a:uLnTx/>
                <a:uFillTx/>
                <a:latin typeface="Calibri"/>
                <a:ea typeface="ＭＳ Ｐゴシック" panose="020B0600070205080204" pitchFamily="50" charset="-128"/>
                <a:cs typeface="+mn-cs"/>
              </a:rPr>
              <a:t>発散思考</a:t>
            </a:r>
          </a:p>
        </p:txBody>
      </p:sp>
      <p:sp>
        <p:nvSpPr>
          <p:cNvPr id="23" name="テキスト ボックス 22"/>
          <p:cNvSpPr txBox="1"/>
          <p:nvPr/>
        </p:nvSpPr>
        <p:spPr>
          <a:xfrm>
            <a:off x="6699005" y="1907548"/>
            <a:ext cx="1063503" cy="338554"/>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srgbClr val="002060"/>
                </a:solidFill>
                <a:effectLst/>
                <a:uLnTx/>
                <a:uFillTx/>
                <a:latin typeface="Calibri"/>
                <a:ea typeface="ＭＳ Ｐゴシック" panose="020B0600070205080204" pitchFamily="50" charset="-128"/>
                <a:cs typeface="+mn-cs"/>
              </a:rPr>
              <a:t>収束思考</a:t>
            </a:r>
          </a:p>
        </p:txBody>
      </p:sp>
      <p:sp>
        <p:nvSpPr>
          <p:cNvPr id="24" name="テキスト ボックス 23"/>
          <p:cNvSpPr txBox="1"/>
          <p:nvPr/>
        </p:nvSpPr>
        <p:spPr>
          <a:xfrm>
            <a:off x="8094858" y="1907540"/>
            <a:ext cx="930565" cy="33855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srgbClr val="002060"/>
                </a:solidFill>
                <a:effectLst/>
                <a:uLnTx/>
                <a:uFillTx/>
                <a:latin typeface="Calibri"/>
                <a:ea typeface="ＭＳ Ｐゴシック" panose="020B0600070205080204" pitchFamily="50" charset="-128"/>
                <a:cs typeface="+mn-cs"/>
              </a:rPr>
              <a:t>ゴール</a:t>
            </a:r>
          </a:p>
        </p:txBody>
      </p:sp>
      <p:sp>
        <p:nvSpPr>
          <p:cNvPr id="25" name="右中かっこ 24"/>
          <p:cNvSpPr/>
          <p:nvPr/>
        </p:nvSpPr>
        <p:spPr>
          <a:xfrm rot="16200000">
            <a:off x="2098803" y="-423429"/>
            <a:ext cx="360040" cy="4320481"/>
          </a:xfrm>
          <a:prstGeom prst="rightBrace">
            <a:avLst>
              <a:gd name="adj1" fmla="val 89917"/>
              <a:gd name="adj2" fmla="val 50000"/>
            </a:avLst>
          </a:prstGeom>
          <a:ln w="28575">
            <a:solidFill>
              <a:srgbClr val="002060"/>
            </a:solidFill>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endParaRPr>
          </a:p>
        </p:txBody>
      </p:sp>
      <p:sp>
        <p:nvSpPr>
          <p:cNvPr id="26" name="右中かっこ 25"/>
          <p:cNvSpPr/>
          <p:nvPr/>
        </p:nvSpPr>
        <p:spPr>
          <a:xfrm rot="16200000">
            <a:off x="6552221" y="-423428"/>
            <a:ext cx="360040" cy="4320481"/>
          </a:xfrm>
          <a:prstGeom prst="rightBrace">
            <a:avLst>
              <a:gd name="adj1" fmla="val 89917"/>
              <a:gd name="adj2" fmla="val 50000"/>
            </a:avLst>
          </a:prstGeom>
          <a:ln w="28575">
            <a:solidFill>
              <a:srgbClr val="002060"/>
            </a:solidFill>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endParaRPr>
          </a:p>
        </p:txBody>
      </p:sp>
      <p:sp>
        <p:nvSpPr>
          <p:cNvPr id="27" name="テキスト ボックス 26"/>
          <p:cNvSpPr txBox="1"/>
          <p:nvPr/>
        </p:nvSpPr>
        <p:spPr>
          <a:xfrm>
            <a:off x="1115616" y="1105580"/>
            <a:ext cx="2392881" cy="52322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2800" b="0" i="0" u="none" strike="noStrike" kern="1200" cap="none" spc="0" normalizeH="0" baseline="0" noProof="0" dirty="0">
                <a:ln>
                  <a:noFill/>
                </a:ln>
                <a:solidFill>
                  <a:srgbClr val="002060"/>
                </a:solidFill>
                <a:effectLst/>
                <a:uLnTx/>
                <a:uFillTx/>
                <a:latin typeface="Calibri"/>
                <a:ea typeface="ＭＳ Ｐゴシック" panose="020B0600070205080204" pitchFamily="50" charset="-128"/>
                <a:cs typeface="+mn-cs"/>
              </a:rPr>
              <a:t>第１サイクル</a:t>
            </a:r>
          </a:p>
        </p:txBody>
      </p:sp>
      <p:sp>
        <p:nvSpPr>
          <p:cNvPr id="28" name="テキスト ボックス 27"/>
          <p:cNvSpPr txBox="1"/>
          <p:nvPr/>
        </p:nvSpPr>
        <p:spPr>
          <a:xfrm>
            <a:off x="5569040" y="1105580"/>
            <a:ext cx="2392881" cy="52322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2800" b="0" i="0" u="none" strike="noStrike" kern="1200" cap="none" spc="0" normalizeH="0" baseline="0" noProof="0" dirty="0">
                <a:ln>
                  <a:noFill/>
                </a:ln>
                <a:solidFill>
                  <a:srgbClr val="002060"/>
                </a:solidFill>
                <a:effectLst/>
                <a:uLnTx/>
                <a:uFillTx/>
                <a:latin typeface="Calibri"/>
                <a:ea typeface="ＭＳ Ｐゴシック" panose="020B0600070205080204" pitchFamily="50" charset="-128"/>
                <a:cs typeface="+mn-cs"/>
              </a:rPr>
              <a:t>第２サイクル</a:t>
            </a:r>
          </a:p>
        </p:txBody>
      </p:sp>
      <p:sp>
        <p:nvSpPr>
          <p:cNvPr id="29" name="テキスト ボックス 28"/>
          <p:cNvSpPr txBox="1"/>
          <p:nvPr/>
        </p:nvSpPr>
        <p:spPr>
          <a:xfrm>
            <a:off x="3739436" y="6228392"/>
            <a:ext cx="5251045" cy="369332"/>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srgbClr val="002060"/>
                </a:solidFill>
                <a:effectLst/>
                <a:uLnTx/>
                <a:uFillTx/>
                <a:latin typeface="Calibri"/>
                <a:ea typeface="ＭＳ Ｐゴシック" panose="020B0600070205080204" pitchFamily="50" charset="-128"/>
                <a:cs typeface="+mn-cs"/>
              </a:rPr>
              <a:t>問題解決ファシリテーター</a:t>
            </a:r>
            <a:r>
              <a:rPr kumimoji="1" lang="en-US" altLang="ja-JP" sz="1800" b="0" i="0" u="none" strike="noStrike" kern="1200" cap="none" spc="0" normalizeH="0" baseline="0" noProof="0" dirty="0">
                <a:ln>
                  <a:noFill/>
                </a:ln>
                <a:solidFill>
                  <a:srgbClr val="002060"/>
                </a:solidFill>
                <a:effectLst/>
                <a:uLnTx/>
                <a:uFillTx/>
                <a:latin typeface="Calibri"/>
                <a:ea typeface="ＭＳ Ｐゴシック" panose="020B0600070205080204" pitchFamily="50" charset="-128"/>
                <a:cs typeface="+mn-cs"/>
              </a:rPr>
              <a:t>P41</a:t>
            </a:r>
            <a:r>
              <a:rPr kumimoji="1" lang="ja-JP" altLang="en-US" sz="1800" b="0" i="0" u="none" strike="noStrike" kern="1200" cap="none" spc="0" normalizeH="0" baseline="0" noProof="0" dirty="0">
                <a:ln>
                  <a:noFill/>
                </a:ln>
                <a:solidFill>
                  <a:srgbClr val="002060"/>
                </a:solidFill>
                <a:effectLst/>
                <a:uLnTx/>
                <a:uFillTx/>
                <a:latin typeface="Calibri"/>
                <a:ea typeface="ＭＳ Ｐゴシック" panose="020B0600070205080204" pitchFamily="50" charset="-128"/>
                <a:cs typeface="+mn-cs"/>
              </a:rPr>
              <a:t>　（堀公俊</a:t>
            </a:r>
            <a:r>
              <a:rPr kumimoji="1" lang="en-US" altLang="ja-JP" sz="1800" b="0" i="0" u="none" strike="noStrike" kern="1200" cap="none" spc="0" normalizeH="0" baseline="0" noProof="0" dirty="0">
                <a:ln>
                  <a:noFill/>
                </a:ln>
                <a:solidFill>
                  <a:srgbClr val="002060"/>
                </a:solidFill>
                <a:effectLst/>
                <a:uLnTx/>
                <a:uFillTx/>
                <a:latin typeface="Calibri"/>
                <a:ea typeface="ＭＳ Ｐゴシック" panose="020B0600070205080204" pitchFamily="50" charset="-128"/>
                <a:cs typeface="+mn-cs"/>
              </a:rPr>
              <a:t>2003</a:t>
            </a:r>
            <a:r>
              <a:rPr kumimoji="1" lang="ja-JP" altLang="en-US" sz="1800" b="0" i="0" u="none" strike="noStrike" kern="1200" cap="none" spc="0" normalizeH="0" baseline="0" noProof="0" dirty="0">
                <a:ln>
                  <a:noFill/>
                </a:ln>
                <a:solidFill>
                  <a:srgbClr val="002060"/>
                </a:solidFill>
                <a:effectLst/>
                <a:uLnTx/>
                <a:uFillTx/>
                <a:latin typeface="Calibri"/>
                <a:ea typeface="ＭＳ Ｐゴシック" panose="020B0600070205080204" pitchFamily="50" charset="-128"/>
                <a:cs typeface="+mn-cs"/>
              </a:rPr>
              <a:t>）</a:t>
            </a:r>
          </a:p>
        </p:txBody>
      </p:sp>
      <p:sp>
        <p:nvSpPr>
          <p:cNvPr id="33" name="二等辺三角形 32"/>
          <p:cNvSpPr/>
          <p:nvPr/>
        </p:nvSpPr>
        <p:spPr>
          <a:xfrm rot="10800000">
            <a:off x="118582" y="3994438"/>
            <a:ext cx="4121073" cy="2170866"/>
          </a:xfrm>
          <a:prstGeom prst="triangle">
            <a:avLst/>
          </a:prstGeom>
          <a:gradFill>
            <a:gsLst>
              <a:gs pos="0">
                <a:schemeClr val="accent1"/>
              </a:gs>
              <a:gs pos="50000">
                <a:schemeClr val="tx2">
                  <a:lumMod val="40000"/>
                  <a:lumOff val="60000"/>
                </a:schemeClr>
              </a:gs>
              <a:gs pos="93000">
                <a:schemeClr val="bg1"/>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sp>
        <p:nvSpPr>
          <p:cNvPr id="34" name="テキスト ボックス 33"/>
          <p:cNvSpPr txBox="1"/>
          <p:nvPr/>
        </p:nvSpPr>
        <p:spPr>
          <a:xfrm>
            <a:off x="450930" y="3995772"/>
            <a:ext cx="3522853" cy="369332"/>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srgbClr val="002060"/>
                </a:solidFill>
                <a:effectLst/>
                <a:uLnTx/>
                <a:uFillTx/>
                <a:latin typeface="Calibri"/>
                <a:ea typeface="ＭＳ Ｐゴシック" panose="020B0600070205080204" pitchFamily="50" charset="-128"/>
                <a:cs typeface="+mn-cs"/>
              </a:rPr>
              <a:t>問題を正しく捉え、全員で共有する</a:t>
            </a:r>
          </a:p>
        </p:txBody>
      </p:sp>
      <p:sp>
        <p:nvSpPr>
          <p:cNvPr id="35" name="左右矢印 34"/>
          <p:cNvSpPr/>
          <p:nvPr/>
        </p:nvSpPr>
        <p:spPr>
          <a:xfrm>
            <a:off x="118582" y="3356992"/>
            <a:ext cx="4486652" cy="504056"/>
          </a:xfrm>
          <a:prstGeom prst="leftRightArrow">
            <a:avLst>
              <a:gd name="adj1" fmla="val 66754"/>
              <a:gd name="adj2" fmla="val 50000"/>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prstClr val="white"/>
                </a:solidFill>
                <a:effectLst/>
                <a:uLnTx/>
                <a:uFillTx/>
                <a:latin typeface="Calibri"/>
                <a:ea typeface="ＭＳ Ｐゴシック" panose="020B0600070205080204" pitchFamily="50" charset="-128"/>
                <a:cs typeface="+mn-cs"/>
              </a:rPr>
              <a:t>ＦＴはたっぷりと時間をとる</a:t>
            </a:r>
          </a:p>
        </p:txBody>
      </p:sp>
      <p:sp>
        <p:nvSpPr>
          <p:cNvPr id="32" name="上矢印 31"/>
          <p:cNvSpPr/>
          <p:nvPr/>
        </p:nvSpPr>
        <p:spPr>
          <a:xfrm>
            <a:off x="4106717" y="3789038"/>
            <a:ext cx="997034" cy="2376265"/>
          </a:xfrm>
          <a:prstGeom prst="upArrow">
            <a:avLst/>
          </a:prstGeom>
          <a:solidFill>
            <a:srgbClr val="FFFF00">
              <a:alpha val="75000"/>
            </a:srgbClr>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srgbClr val="002060"/>
                </a:solidFill>
                <a:effectLst/>
                <a:uLnTx/>
                <a:uFillTx/>
                <a:latin typeface="Calibri"/>
                <a:ea typeface="ＭＳ Ｐゴシック" panose="020B0600070205080204" pitchFamily="50" charset="-128"/>
                <a:cs typeface="+mn-cs"/>
              </a:rPr>
              <a:t>全プロセスのハイライト</a:t>
            </a:r>
          </a:p>
        </p:txBody>
      </p:sp>
      <p:sp>
        <p:nvSpPr>
          <p:cNvPr id="36" name="正方形/長方形 35"/>
          <p:cNvSpPr/>
          <p:nvPr/>
        </p:nvSpPr>
        <p:spPr>
          <a:xfrm>
            <a:off x="5369633" y="3609020"/>
            <a:ext cx="3522855" cy="2556284"/>
          </a:xfrm>
          <a:prstGeom prst="rect">
            <a:avLst/>
          </a:prstGeom>
          <a:noFill/>
          <a:ln>
            <a:solidFill>
              <a:srgbClr val="002060"/>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srgbClr val="002060"/>
                </a:solidFill>
                <a:effectLst/>
                <a:uLnTx/>
                <a:uFillTx/>
                <a:latin typeface="Calibri"/>
                <a:ea typeface="ＭＳ Ｐゴシック" panose="020B0600070205080204" pitchFamily="50" charset="-128"/>
                <a:cs typeface="+mn-cs"/>
              </a:rPr>
              <a:t>最初のステップから主体的に参加していないと、問題に対する鋭い洞察力や当事者意識が生まれてこない。</a:t>
            </a:r>
            <a:endParaRPr kumimoji="1" lang="en-US" altLang="ja-JP" sz="1800" b="0" i="0" u="none" strike="noStrike" kern="1200" cap="none" spc="0" normalizeH="0" baseline="0" noProof="0" dirty="0">
              <a:ln>
                <a:noFill/>
              </a:ln>
              <a:solidFill>
                <a:srgbClr val="002060"/>
              </a:solidFill>
              <a:effectLst/>
              <a:uLnTx/>
              <a:uFillTx/>
              <a:latin typeface="Calibri"/>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800" b="0" i="0" u="none" strike="noStrike" kern="1200" cap="none" spc="0" normalizeH="0" baseline="0" noProof="0" dirty="0">
              <a:ln>
                <a:noFill/>
              </a:ln>
              <a:solidFill>
                <a:srgbClr val="002060"/>
              </a:solidFill>
              <a:effectLst/>
              <a:uLnTx/>
              <a:uFillTx/>
              <a:latin typeface="Calibri"/>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srgbClr val="002060"/>
                </a:solidFill>
                <a:effectLst/>
                <a:uLnTx/>
                <a:uFillTx/>
                <a:latin typeface="Calibri"/>
                <a:ea typeface="ＭＳ Ｐゴシック" panose="020B0600070205080204" pitchFamily="50" charset="-128"/>
                <a:cs typeface="+mn-cs"/>
              </a:rPr>
              <a:t>複数の人間が</a:t>
            </a:r>
            <a:r>
              <a:rPr kumimoji="1" lang="ja-JP" altLang="en-US" sz="1800" b="0" i="0" strike="noStrike" kern="1200" cap="none" spc="0" normalizeH="0" baseline="0" noProof="0" dirty="0">
                <a:ln>
                  <a:noFill/>
                </a:ln>
                <a:solidFill>
                  <a:srgbClr val="002060"/>
                </a:solidFill>
                <a:effectLst/>
                <a:uLnTx/>
                <a:uFillTx/>
                <a:latin typeface="Calibri"/>
                <a:ea typeface="ＭＳ Ｐゴシック" panose="020B0600070205080204" pitchFamily="50" charset="-128"/>
                <a:cs typeface="+mn-cs"/>
              </a:rPr>
              <a:t>同じ時間と空間を共有してこそ</a:t>
            </a:r>
            <a:r>
              <a:rPr kumimoji="1" lang="ja-JP" altLang="en-US" sz="1800" b="0" i="0" u="none" strike="noStrike" kern="1200" cap="none" spc="0" normalizeH="0" baseline="0" noProof="0" dirty="0">
                <a:ln>
                  <a:noFill/>
                </a:ln>
                <a:solidFill>
                  <a:srgbClr val="002060"/>
                </a:solidFill>
                <a:effectLst/>
                <a:uLnTx/>
                <a:uFillTx/>
                <a:latin typeface="Calibri"/>
                <a:ea typeface="ＭＳ Ｐゴシック" panose="020B0600070205080204" pitchFamily="50" charset="-128"/>
                <a:cs typeface="+mn-cs"/>
              </a:rPr>
              <a:t>、チーム活動のダイナミズムが発揮され、チームワークも生まれてくる。</a:t>
            </a:r>
          </a:p>
        </p:txBody>
      </p:sp>
      <p:sp>
        <p:nvSpPr>
          <p:cNvPr id="37" name="正方形/長方形 36"/>
          <p:cNvSpPr/>
          <p:nvPr/>
        </p:nvSpPr>
        <p:spPr>
          <a:xfrm>
            <a:off x="450927" y="4759984"/>
            <a:ext cx="3522856" cy="1477328"/>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srgbClr val="FF0000"/>
                </a:solidFill>
                <a:effectLst/>
                <a:uLnTx/>
                <a:uFillTx/>
                <a:latin typeface="Calibri"/>
                <a:ea typeface="ＭＳ Ｐゴシック" panose="020B0600070205080204" pitchFamily="50" charset="-128"/>
                <a:cs typeface="+mn-cs"/>
              </a:rPr>
              <a:t>・問題解決は現状（事実）を正しく把握するところから始まる。</a:t>
            </a:r>
            <a:endParaRPr kumimoji="1" lang="en-US" altLang="ja-JP" sz="1800" b="0" i="0" u="none" strike="noStrike" kern="1200" cap="none" spc="0" normalizeH="0" baseline="0" noProof="0" dirty="0">
              <a:ln>
                <a:noFill/>
              </a:ln>
              <a:solidFill>
                <a:srgbClr val="FF0000"/>
              </a:solidFill>
              <a:effectLst/>
              <a:uLnTx/>
              <a:uFillTx/>
              <a:latin typeface="Calibri"/>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srgbClr val="FF0000"/>
                </a:solidFill>
                <a:effectLst/>
                <a:uLnTx/>
                <a:uFillTx/>
                <a:latin typeface="Calibri"/>
                <a:ea typeface="ＭＳ Ｐゴシック" panose="020B0600070205080204" pitchFamily="50" charset="-128"/>
                <a:cs typeface="+mn-cs"/>
              </a:rPr>
              <a:t>・現状の問題点がおおまかに（</a:t>
            </a:r>
            <a:r>
              <a:rPr kumimoji="1" lang="en-US" altLang="ja-JP" sz="1800" b="0" i="0" u="none" strike="noStrike" kern="1200" cap="none" spc="0" normalizeH="0" baseline="0" noProof="0" dirty="0">
                <a:ln>
                  <a:noFill/>
                </a:ln>
                <a:solidFill>
                  <a:srgbClr val="FF0000"/>
                </a:solidFill>
                <a:effectLst/>
                <a:uLnTx/>
                <a:uFillTx/>
                <a:latin typeface="Calibri"/>
                <a:ea typeface="ＭＳ Ｐゴシック" panose="020B0600070205080204" pitchFamily="50" charset="-128"/>
                <a:cs typeface="+mn-cs"/>
              </a:rPr>
              <a:t>60</a:t>
            </a:r>
            <a:r>
              <a:rPr kumimoji="1" lang="ja-JP" altLang="en-US" sz="1800" b="0" i="0" u="none" strike="noStrike" kern="1200" cap="none" spc="0" normalizeH="0" baseline="0" noProof="0" dirty="0">
                <a:ln>
                  <a:noFill/>
                </a:ln>
                <a:solidFill>
                  <a:srgbClr val="FF0000"/>
                </a:solidFill>
                <a:effectLst/>
                <a:uLnTx/>
                <a:uFillTx/>
                <a:latin typeface="Calibri"/>
                <a:ea typeface="ＭＳ Ｐゴシック" panose="020B0600070205080204" pitchFamily="50" charset="-128"/>
                <a:cs typeface="+mn-cs"/>
              </a:rPr>
              <a:t>～</a:t>
            </a:r>
            <a:r>
              <a:rPr kumimoji="1" lang="en-US" altLang="ja-JP" sz="1800" b="0" i="0" u="none" strike="noStrike" kern="1200" cap="none" spc="0" normalizeH="0" baseline="0" noProof="0" dirty="0">
                <a:ln>
                  <a:noFill/>
                </a:ln>
                <a:solidFill>
                  <a:srgbClr val="FF0000"/>
                </a:solidFill>
                <a:effectLst/>
                <a:uLnTx/>
                <a:uFillTx/>
                <a:latin typeface="Calibri"/>
                <a:ea typeface="ＭＳ Ｐゴシック" panose="020B0600070205080204" pitchFamily="50" charset="-128"/>
                <a:cs typeface="+mn-cs"/>
              </a:rPr>
              <a:t>70</a:t>
            </a:r>
            <a:r>
              <a:rPr kumimoji="1" lang="ja-JP" altLang="en-US" sz="1800" b="0" i="0" u="none" strike="noStrike" kern="1200" cap="none" spc="0" normalizeH="0" baseline="0" noProof="0" dirty="0">
                <a:ln>
                  <a:noFill/>
                </a:ln>
                <a:solidFill>
                  <a:srgbClr val="FF0000"/>
                </a:solidFill>
                <a:effectLst/>
                <a:uLnTx/>
                <a:uFillTx/>
                <a:latin typeface="Calibri"/>
                <a:ea typeface="ＭＳ Ｐゴシック" panose="020B0600070205080204" pitchFamily="50" charset="-128"/>
                <a:cs typeface="+mn-cs"/>
              </a:rPr>
              <a:t>％程度）把握できたら、特定の着眼点（仮説）に沿って深堀する。</a:t>
            </a:r>
            <a:endParaRPr kumimoji="1" lang="en-US" altLang="ja-JP" sz="1800" b="0" i="0" u="none" strike="noStrike" kern="1200" cap="none" spc="0" normalizeH="0" baseline="0" noProof="0" dirty="0">
              <a:ln>
                <a:noFill/>
              </a:ln>
              <a:solidFill>
                <a:srgbClr val="FF0000"/>
              </a:solidFill>
              <a:effectLst/>
              <a:uLnTx/>
              <a:uFillTx/>
              <a:latin typeface="Calibri"/>
              <a:ea typeface="ＭＳ Ｐゴシック" panose="020B0600070205080204" pitchFamily="50" charset="-128"/>
              <a:cs typeface="+mn-cs"/>
            </a:endParaRPr>
          </a:p>
        </p:txBody>
      </p:sp>
      <p:sp>
        <p:nvSpPr>
          <p:cNvPr id="38" name="Text Box 15"/>
          <p:cNvSpPr txBox="1">
            <a:spLocks noChangeArrowheads="1"/>
          </p:cNvSpPr>
          <p:nvPr/>
        </p:nvSpPr>
        <p:spPr bwMode="auto">
          <a:xfrm>
            <a:off x="107506" y="6525467"/>
            <a:ext cx="3600400" cy="276999"/>
          </a:xfrm>
          <a:prstGeom prst="rect">
            <a:avLst/>
          </a:prstGeom>
          <a:noFill/>
          <a:ln w="9525">
            <a:noFill/>
            <a:miter lim="800000"/>
            <a:headEnd/>
            <a:tailEnd/>
          </a:ln>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200" b="0" i="1" u="none" strike="noStrike" kern="1200" cap="none" spc="0" normalizeH="0" baseline="0" noProof="0" dirty="0">
                <a:ln>
                  <a:noFill/>
                </a:ln>
                <a:solidFill>
                  <a:prstClr val="black"/>
                </a:solidFill>
                <a:effectLst/>
                <a:uLnTx/>
                <a:uFillTx/>
                <a:latin typeface="ＭＳ Ｐ明朝" panose="02020600040205080304" pitchFamily="18" charset="-128"/>
                <a:ea typeface="ＭＳ Ｐ明朝" panose="02020600040205080304" pitchFamily="18" charset="-128"/>
                <a:cs typeface="+mn-cs"/>
              </a:rPr>
              <a:t>平成</a:t>
            </a:r>
            <a:r>
              <a:rPr kumimoji="1" lang="en-US" altLang="ja-JP" sz="1200" b="0" i="1" u="none" strike="noStrike" kern="1200" cap="none" spc="0" normalizeH="0" baseline="0" noProof="0" dirty="0">
                <a:ln>
                  <a:noFill/>
                </a:ln>
                <a:solidFill>
                  <a:prstClr val="black"/>
                </a:solidFill>
                <a:effectLst/>
                <a:uLnTx/>
                <a:uFillTx/>
                <a:latin typeface="ＭＳ Ｐ明朝" panose="02020600040205080304" pitchFamily="18" charset="-128"/>
                <a:ea typeface="ＭＳ Ｐ明朝" panose="02020600040205080304" pitchFamily="18" charset="-128"/>
                <a:cs typeface="+mn-cs"/>
              </a:rPr>
              <a:t>30</a:t>
            </a:r>
            <a:r>
              <a:rPr kumimoji="1" lang="ja-JP" altLang="en-US" sz="1200" b="0" i="1" u="none" strike="noStrike" kern="1200" cap="none" spc="0" normalizeH="0" baseline="0" noProof="0" dirty="0">
                <a:ln>
                  <a:noFill/>
                </a:ln>
                <a:solidFill>
                  <a:prstClr val="black"/>
                </a:solidFill>
                <a:effectLst/>
                <a:uLnTx/>
                <a:uFillTx/>
                <a:latin typeface="ＭＳ Ｐ明朝" panose="02020600040205080304" pitchFamily="18" charset="-128"/>
                <a:ea typeface="ＭＳ Ｐ明朝" panose="02020600040205080304" pitchFamily="18" charset="-128"/>
                <a:cs typeface="+mn-cs"/>
              </a:rPr>
              <a:t>年度主任相談支援専門員養成研修</a:t>
            </a:r>
            <a:endParaRPr kumimoji="1" lang="en-US" altLang="ja-JP" sz="1200" b="0" i="1" u="none" strike="noStrike" kern="1200" cap="none" spc="0" normalizeH="0" baseline="0" noProof="0" dirty="0">
              <a:ln>
                <a:noFill/>
              </a:ln>
              <a:solidFill>
                <a:prstClr val="black"/>
              </a:solidFill>
              <a:effectLst/>
              <a:uLnTx/>
              <a:uFillTx/>
              <a:latin typeface="ＭＳ Ｐ明朝" panose="02020600040205080304" pitchFamily="18" charset="-128"/>
              <a:ea typeface="ＭＳ Ｐ明朝" panose="02020600040205080304" pitchFamily="18" charset="-128"/>
              <a:cs typeface="+mn-cs"/>
            </a:endParaRPr>
          </a:p>
        </p:txBody>
      </p:sp>
      <p:sp>
        <p:nvSpPr>
          <p:cNvPr id="3" name="スライド番号プレースホルダー 2">
            <a:extLst>
              <a:ext uri="{FF2B5EF4-FFF2-40B4-BE49-F238E27FC236}">
                <a16:creationId xmlns:a16="http://schemas.microsoft.com/office/drawing/2014/main" id="{EE7DC178-5E69-419C-AA07-328AF1610ABE}"/>
              </a:ext>
            </a:extLst>
          </p:cNvPr>
          <p:cNvSpPr>
            <a:spLocks noGrp="1"/>
          </p:cNvSpPr>
          <p:nvPr>
            <p:ph type="sldNum" sz="quarter" idx="12"/>
          </p:nvPr>
        </p:nvSpPr>
        <p:spPr>
          <a:xfrm>
            <a:off x="6958292" y="6509527"/>
            <a:ext cx="2133600" cy="365125"/>
          </a:xfrm>
        </p:spPr>
        <p:txBody>
          <a:bodyPr/>
          <a:lstStyle/>
          <a:p>
            <a:fld id="{B432573B-8062-4E40-B455-9D667D3B5B55}" type="slidenum">
              <a:rPr lang="ja-JP" altLang="en-US" smtClean="0">
                <a:solidFill>
                  <a:prstClr val="black">
                    <a:tint val="75000"/>
                  </a:prstClr>
                </a:solidFill>
              </a:rPr>
              <a:pPr/>
              <a:t>19</a:t>
            </a:fld>
            <a:endParaRPr lang="ja-JP" altLang="en-US" dirty="0">
              <a:solidFill>
                <a:prstClr val="black">
                  <a:tint val="75000"/>
                </a:prstClr>
              </a:solidFill>
            </a:endParaRPr>
          </a:p>
        </p:txBody>
      </p:sp>
    </p:spTree>
    <p:extLst>
      <p:ext uri="{BB962C8B-B14F-4D97-AF65-F5344CB8AC3E}">
        <p14:creationId xmlns:p14="http://schemas.microsoft.com/office/powerpoint/2010/main" val="879410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4"/>
          <p:cNvSpPr>
            <a:spLocks noGrp="1" noChangeArrowheads="1"/>
          </p:cNvSpPr>
          <p:nvPr>
            <p:ph type="title"/>
          </p:nvPr>
        </p:nvSpPr>
        <p:spPr>
          <a:solidFill>
            <a:srgbClr val="002060"/>
          </a:solidFill>
        </p:spPr>
        <p:txBody>
          <a:bodyPr/>
          <a:lstStyle/>
          <a:p>
            <a:pPr eaLnBrk="1" hangingPunct="1"/>
            <a:r>
              <a:rPr lang="ja-JP" altLang="en-US" sz="3600" dirty="0">
                <a:solidFill>
                  <a:schemeClr val="bg1"/>
                </a:solidFill>
                <a:latin typeface="+mj-ea"/>
              </a:rPr>
              <a:t>本科目のねらい</a:t>
            </a:r>
          </a:p>
        </p:txBody>
      </p:sp>
      <p:sp>
        <p:nvSpPr>
          <p:cNvPr id="3" name="コンテンツ プレースホルダー 2"/>
          <p:cNvSpPr>
            <a:spLocks noGrp="1"/>
          </p:cNvSpPr>
          <p:nvPr>
            <p:ph idx="1"/>
          </p:nvPr>
        </p:nvSpPr>
        <p:spPr>
          <a:xfrm>
            <a:off x="457202" y="1600206"/>
            <a:ext cx="8291264" cy="4781122"/>
          </a:xfrm>
        </p:spPr>
        <p:txBody>
          <a:bodyPr/>
          <a:lstStyle/>
          <a:p>
            <a:pPr marL="361950" indent="-361950">
              <a:buNone/>
            </a:pPr>
            <a:r>
              <a:rPr lang="en-US" altLang="ja-JP" sz="2800" dirty="0">
                <a:solidFill>
                  <a:srgbClr val="002060"/>
                </a:solidFill>
              </a:rPr>
              <a:t>Ⅰ</a:t>
            </a:r>
            <a:r>
              <a:rPr lang="ja-JP" altLang="en-US" sz="2800" dirty="0">
                <a:solidFill>
                  <a:srgbClr val="002060"/>
                </a:solidFill>
              </a:rPr>
              <a:t>：主任には「①個別の課題を解決していく力」と　　　　　　　「②すでに必要とされている事項（拠点や包括ケア等）に対応する力」が求められ、これらを推進して　　いくためにはファシリテーション技術も必要となる。　　　　ここでは、ソーシャルワークで言うところのファシリ　　テーション技術について講義と演習を通じて学ぶ。</a:t>
            </a:r>
            <a:endParaRPr lang="en-US" altLang="ja-JP" sz="2800" dirty="0">
              <a:solidFill>
                <a:srgbClr val="002060"/>
              </a:solidFill>
            </a:endParaRPr>
          </a:p>
          <a:p>
            <a:pPr marL="0" indent="0">
              <a:buNone/>
            </a:pPr>
            <a:endParaRPr lang="ja-JP" altLang="en-US" sz="2800" dirty="0">
              <a:solidFill>
                <a:srgbClr val="002060"/>
              </a:solidFill>
            </a:endParaRPr>
          </a:p>
          <a:p>
            <a:pPr marL="361950" indent="-361950">
              <a:buNone/>
            </a:pPr>
            <a:r>
              <a:rPr lang="en-US" altLang="ja-JP" sz="2800" dirty="0">
                <a:solidFill>
                  <a:srgbClr val="002060"/>
                </a:solidFill>
              </a:rPr>
              <a:t>Ⅱ</a:t>
            </a:r>
            <a:r>
              <a:rPr lang="ja-JP" altLang="en-US" sz="2800" dirty="0">
                <a:solidFill>
                  <a:srgbClr val="002060"/>
                </a:solidFill>
              </a:rPr>
              <a:t>：また、基幹相談支援センター等が実施する　　　　　　研修や演習において参加者が主体的に学ぶ　　　　　場作りのポイントを学ぶ。</a:t>
            </a:r>
          </a:p>
        </p:txBody>
      </p:sp>
      <p:sp>
        <p:nvSpPr>
          <p:cNvPr id="5" name="Text Box 15"/>
          <p:cNvSpPr txBox="1">
            <a:spLocks noChangeArrowheads="1"/>
          </p:cNvSpPr>
          <p:nvPr/>
        </p:nvSpPr>
        <p:spPr bwMode="auto">
          <a:xfrm>
            <a:off x="107506" y="6525467"/>
            <a:ext cx="3600400" cy="276999"/>
          </a:xfrm>
          <a:prstGeom prst="rect">
            <a:avLst/>
          </a:prstGeom>
          <a:noFill/>
          <a:ln w="9525">
            <a:noFill/>
            <a:miter lim="800000"/>
            <a:headEnd/>
            <a:tailEnd/>
          </a:ln>
        </p:spPr>
        <p:txBody>
          <a:bodyPr wrap="square">
            <a:spAutoFit/>
          </a:bodyPr>
          <a:lstStyle/>
          <a:p>
            <a:r>
              <a:rPr lang="ja-JP" altLang="en-US" sz="1200" i="1" dirty="0">
                <a:latin typeface="ＭＳ Ｐ明朝" panose="02020600040205080304" pitchFamily="18" charset="-128"/>
                <a:ea typeface="ＭＳ Ｐ明朝" panose="02020600040205080304" pitchFamily="18" charset="-128"/>
              </a:rPr>
              <a:t>平成</a:t>
            </a:r>
            <a:r>
              <a:rPr lang="en-US" altLang="ja-JP" sz="1200" i="1" dirty="0">
                <a:latin typeface="ＭＳ Ｐ明朝" panose="02020600040205080304" pitchFamily="18" charset="-128"/>
                <a:ea typeface="ＭＳ Ｐ明朝" panose="02020600040205080304" pitchFamily="18" charset="-128"/>
              </a:rPr>
              <a:t>30</a:t>
            </a:r>
            <a:r>
              <a:rPr lang="ja-JP" altLang="en-US" sz="1200" i="1" dirty="0">
                <a:latin typeface="ＭＳ Ｐ明朝" panose="02020600040205080304" pitchFamily="18" charset="-128"/>
                <a:ea typeface="ＭＳ Ｐ明朝" panose="02020600040205080304" pitchFamily="18" charset="-128"/>
              </a:rPr>
              <a:t>年度主任相談支援専門員養成研修</a:t>
            </a:r>
            <a:endParaRPr lang="en-US" altLang="ja-JP" sz="1200" i="1" dirty="0">
              <a:latin typeface="ＭＳ Ｐ明朝" panose="02020600040205080304" pitchFamily="18" charset="-128"/>
              <a:ea typeface="ＭＳ Ｐ明朝" panose="02020600040205080304" pitchFamily="18" charset="-128"/>
            </a:endParaRPr>
          </a:p>
        </p:txBody>
      </p:sp>
      <p:sp>
        <p:nvSpPr>
          <p:cNvPr id="2" name="スライド番号プレースホルダー 1"/>
          <p:cNvSpPr>
            <a:spLocks noGrp="1"/>
          </p:cNvSpPr>
          <p:nvPr>
            <p:ph type="sldNum" sz="quarter" idx="12"/>
          </p:nvPr>
        </p:nvSpPr>
        <p:spPr>
          <a:xfrm>
            <a:off x="6948264" y="6441409"/>
            <a:ext cx="2133600" cy="476250"/>
          </a:xfrm>
        </p:spPr>
        <p:txBody>
          <a:bodyPr/>
          <a:lstStyle/>
          <a:p>
            <a:pPr>
              <a:defRPr/>
            </a:pPr>
            <a:fld id="{804D6B79-3AEB-42FE-A736-A41F7AEA0445}" type="slidenum">
              <a:rPr lang="en-US" altLang="ja-JP" smtClean="0"/>
              <a:pPr>
                <a:defRPr/>
              </a:pPr>
              <a:t>2</a:t>
            </a:fld>
            <a:endParaRPr lang="en-US" altLang="ja-JP"/>
          </a:p>
        </p:txBody>
      </p:sp>
    </p:spTree>
    <p:extLst>
      <p:ext uri="{BB962C8B-B14F-4D97-AF65-F5344CB8AC3E}">
        <p14:creationId xmlns:p14="http://schemas.microsoft.com/office/powerpoint/2010/main" val="196100264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06603" y="188640"/>
            <a:ext cx="8341861" cy="922114"/>
          </a:xfrm>
          <a:solidFill>
            <a:srgbClr val="002060"/>
          </a:solidFill>
        </p:spPr>
        <p:txBody>
          <a:bodyPr anchor="ctr"/>
          <a:lstStyle/>
          <a:p>
            <a:r>
              <a:rPr kumimoji="1" lang="ja-JP" altLang="en-US" sz="3600" dirty="0">
                <a:solidFill>
                  <a:schemeClr val="bg1"/>
                </a:solidFill>
              </a:rPr>
              <a:t>チームの条件</a:t>
            </a:r>
          </a:p>
        </p:txBody>
      </p:sp>
      <p:sp>
        <p:nvSpPr>
          <p:cNvPr id="4" name="角丸四角形 3"/>
          <p:cNvSpPr/>
          <p:nvPr/>
        </p:nvSpPr>
        <p:spPr>
          <a:xfrm>
            <a:off x="2843808" y="1412776"/>
            <a:ext cx="3323446" cy="864096"/>
          </a:xfrm>
          <a:prstGeom prst="roundRect">
            <a:avLst/>
          </a:prstGeom>
          <a:solidFill>
            <a:srgbClr val="FF0000"/>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defRPr/>
            </a:pPr>
            <a:r>
              <a:rPr lang="ja-JP" altLang="en-US" sz="3600" kern="0" dirty="0">
                <a:solidFill>
                  <a:schemeClr val="bg1"/>
                </a:solidFill>
              </a:rPr>
              <a:t>①共通の目的</a:t>
            </a:r>
          </a:p>
        </p:txBody>
      </p:sp>
      <p:sp>
        <p:nvSpPr>
          <p:cNvPr id="5" name="角丸四角形 4"/>
          <p:cNvSpPr/>
          <p:nvPr/>
        </p:nvSpPr>
        <p:spPr>
          <a:xfrm>
            <a:off x="450927" y="3789040"/>
            <a:ext cx="3323446" cy="864096"/>
          </a:xfrm>
          <a:prstGeom prst="roundRect">
            <a:avLst/>
          </a:prstGeom>
          <a:solidFill>
            <a:srgbClr val="00B0F0"/>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defRPr/>
            </a:pPr>
            <a:r>
              <a:rPr kumimoji="0" lang="ja-JP" altLang="en-US" sz="3600" kern="0" dirty="0">
                <a:solidFill>
                  <a:schemeClr val="bg1"/>
                </a:solidFill>
              </a:rPr>
              <a:t>②貢献意欲</a:t>
            </a:r>
            <a:endParaRPr lang="ja-JP" altLang="en-US" sz="3600" kern="0" dirty="0">
              <a:solidFill>
                <a:schemeClr val="bg1"/>
              </a:solidFill>
            </a:endParaRPr>
          </a:p>
        </p:txBody>
      </p:sp>
      <p:sp>
        <p:nvSpPr>
          <p:cNvPr id="6" name="角丸四角形 5"/>
          <p:cNvSpPr/>
          <p:nvPr/>
        </p:nvSpPr>
        <p:spPr>
          <a:xfrm>
            <a:off x="5303158" y="3789040"/>
            <a:ext cx="3517314" cy="864096"/>
          </a:xfrm>
          <a:prstGeom prst="roundRect">
            <a:avLst/>
          </a:prstGeom>
          <a:solidFill>
            <a:srgbClr val="00B050"/>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defRPr/>
            </a:pPr>
            <a:r>
              <a:rPr kumimoji="0" lang="ja-JP" altLang="en-US" sz="3600" kern="0" dirty="0">
                <a:solidFill>
                  <a:schemeClr val="bg1"/>
                </a:solidFill>
              </a:rPr>
              <a:t>③</a:t>
            </a:r>
            <a:r>
              <a:rPr kumimoji="0" lang="ja-JP" altLang="en-US" sz="2800" kern="0" dirty="0">
                <a:solidFill>
                  <a:schemeClr val="bg1"/>
                </a:solidFill>
              </a:rPr>
              <a:t>コミュニケーション</a:t>
            </a:r>
            <a:endParaRPr lang="ja-JP" altLang="en-US" sz="2800" kern="0" dirty="0">
              <a:solidFill>
                <a:schemeClr val="bg1"/>
              </a:solidFill>
            </a:endParaRPr>
          </a:p>
        </p:txBody>
      </p:sp>
      <p:cxnSp>
        <p:nvCxnSpPr>
          <p:cNvPr id="8" name="直線コネクタ 7"/>
          <p:cNvCxnSpPr/>
          <p:nvPr/>
        </p:nvCxnSpPr>
        <p:spPr>
          <a:xfrm flipH="1">
            <a:off x="1580898" y="2276872"/>
            <a:ext cx="1927599" cy="1512168"/>
          </a:xfrm>
          <a:prstGeom prst="line">
            <a:avLst/>
          </a:prstGeom>
          <a:ln w="50800">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9" name="直線コネクタ 8"/>
          <p:cNvCxnSpPr/>
          <p:nvPr/>
        </p:nvCxnSpPr>
        <p:spPr>
          <a:xfrm flipH="1">
            <a:off x="1721575" y="2276872"/>
            <a:ext cx="1927599" cy="1512168"/>
          </a:xfrm>
          <a:prstGeom prst="line">
            <a:avLst/>
          </a:prstGeom>
          <a:ln w="50800">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10" name="直線コネクタ 9"/>
          <p:cNvCxnSpPr/>
          <p:nvPr/>
        </p:nvCxnSpPr>
        <p:spPr>
          <a:xfrm>
            <a:off x="5228956" y="2276872"/>
            <a:ext cx="1927599" cy="1512168"/>
          </a:xfrm>
          <a:prstGeom prst="line">
            <a:avLst/>
          </a:prstGeom>
          <a:ln w="50800">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11" name="直線コネクタ 10"/>
          <p:cNvCxnSpPr/>
          <p:nvPr/>
        </p:nvCxnSpPr>
        <p:spPr>
          <a:xfrm>
            <a:off x="5369633" y="2276872"/>
            <a:ext cx="1927599" cy="1512168"/>
          </a:xfrm>
          <a:prstGeom prst="line">
            <a:avLst/>
          </a:prstGeom>
          <a:ln w="50800">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12" name="直線コネクタ 11"/>
          <p:cNvCxnSpPr/>
          <p:nvPr/>
        </p:nvCxnSpPr>
        <p:spPr>
          <a:xfrm flipH="1">
            <a:off x="3774380" y="4149080"/>
            <a:ext cx="1528785" cy="0"/>
          </a:xfrm>
          <a:prstGeom prst="line">
            <a:avLst/>
          </a:prstGeom>
          <a:ln w="50800">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13" name="直線コネクタ 12"/>
          <p:cNvCxnSpPr/>
          <p:nvPr/>
        </p:nvCxnSpPr>
        <p:spPr>
          <a:xfrm flipH="1">
            <a:off x="3774380" y="4259268"/>
            <a:ext cx="1528785" cy="0"/>
          </a:xfrm>
          <a:prstGeom prst="line">
            <a:avLst/>
          </a:prstGeom>
          <a:ln w="50800">
            <a:solidFill>
              <a:srgbClr val="002060"/>
            </a:solidFill>
          </a:ln>
        </p:spPr>
        <p:style>
          <a:lnRef idx="1">
            <a:schemeClr val="accent1"/>
          </a:lnRef>
          <a:fillRef idx="0">
            <a:schemeClr val="accent1"/>
          </a:fillRef>
          <a:effectRef idx="0">
            <a:schemeClr val="accent1"/>
          </a:effectRef>
          <a:fontRef idx="minor">
            <a:schemeClr val="tx1"/>
          </a:fontRef>
        </p:style>
      </p:cxnSp>
      <p:sp>
        <p:nvSpPr>
          <p:cNvPr id="20" name="円/楕円 19"/>
          <p:cNvSpPr/>
          <p:nvPr/>
        </p:nvSpPr>
        <p:spPr>
          <a:xfrm>
            <a:off x="3508497" y="2708920"/>
            <a:ext cx="1994068" cy="1080120"/>
          </a:xfrm>
          <a:prstGeom prst="ellipse">
            <a:avLst/>
          </a:prstGeom>
          <a:solidFill>
            <a:srgbClr val="FFFF00"/>
          </a:solidFill>
          <a:ln>
            <a:solidFill>
              <a:schemeClr val="tx2">
                <a:lumMod val="20000"/>
                <a:lumOff val="80000"/>
              </a:schemeClr>
            </a:solid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fontAlgn="auto">
              <a:spcBef>
                <a:spcPts val="0"/>
              </a:spcBef>
              <a:spcAft>
                <a:spcPts val="0"/>
              </a:spcAft>
              <a:defRPr/>
            </a:pPr>
            <a:r>
              <a:rPr lang="ja-JP" altLang="en-US" sz="2800" kern="0" dirty="0">
                <a:solidFill>
                  <a:srgbClr val="000000"/>
                </a:solidFill>
              </a:rPr>
              <a:t>ファシリテーター</a:t>
            </a:r>
          </a:p>
        </p:txBody>
      </p:sp>
      <p:sp>
        <p:nvSpPr>
          <p:cNvPr id="21" name="上矢印 20"/>
          <p:cNvSpPr/>
          <p:nvPr/>
        </p:nvSpPr>
        <p:spPr>
          <a:xfrm>
            <a:off x="4239657" y="2348880"/>
            <a:ext cx="465282" cy="288032"/>
          </a:xfrm>
          <a:prstGeom prst="upArrow">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defRPr/>
            </a:pPr>
            <a:endParaRPr lang="ja-JP" altLang="en-US" kern="0">
              <a:solidFill>
                <a:sysClr val="windowText" lastClr="000000"/>
              </a:solidFill>
            </a:endParaRPr>
          </a:p>
        </p:txBody>
      </p:sp>
      <p:sp>
        <p:nvSpPr>
          <p:cNvPr id="22" name="上矢印 21"/>
          <p:cNvSpPr/>
          <p:nvPr/>
        </p:nvSpPr>
        <p:spPr>
          <a:xfrm rot="14774158">
            <a:off x="3019369" y="3367411"/>
            <a:ext cx="504056" cy="265876"/>
          </a:xfrm>
          <a:prstGeom prst="upArrow">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defRPr/>
            </a:pPr>
            <a:endParaRPr lang="ja-JP" altLang="en-US" kern="0">
              <a:solidFill>
                <a:sysClr val="windowText" lastClr="000000"/>
              </a:solidFill>
            </a:endParaRPr>
          </a:p>
        </p:txBody>
      </p:sp>
      <p:sp>
        <p:nvSpPr>
          <p:cNvPr id="23" name="上矢印 22"/>
          <p:cNvSpPr/>
          <p:nvPr/>
        </p:nvSpPr>
        <p:spPr>
          <a:xfrm rot="6825842" flipH="1">
            <a:off x="5500405" y="3368739"/>
            <a:ext cx="504056" cy="265876"/>
          </a:xfrm>
          <a:prstGeom prst="upArrow">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defRPr/>
            </a:pPr>
            <a:endParaRPr lang="ja-JP" altLang="en-US" kern="0">
              <a:solidFill>
                <a:sysClr val="windowText" lastClr="000000"/>
              </a:solidFill>
            </a:endParaRPr>
          </a:p>
        </p:txBody>
      </p:sp>
      <p:sp>
        <p:nvSpPr>
          <p:cNvPr id="24" name="テキスト ボックス 23"/>
          <p:cNvSpPr txBox="1"/>
          <p:nvPr/>
        </p:nvSpPr>
        <p:spPr>
          <a:xfrm>
            <a:off x="450939" y="4869160"/>
            <a:ext cx="8175678" cy="1569660"/>
          </a:xfrm>
          <a:prstGeom prst="rect">
            <a:avLst/>
          </a:prstGeom>
          <a:noFill/>
        </p:spPr>
        <p:txBody>
          <a:bodyPr wrap="square" rtlCol="0">
            <a:spAutoFit/>
          </a:bodyPr>
          <a:lstStyle/>
          <a:p>
            <a:pPr fontAlgn="auto">
              <a:spcBef>
                <a:spcPts val="0"/>
              </a:spcBef>
              <a:spcAft>
                <a:spcPts val="0"/>
              </a:spcAft>
              <a:defRPr/>
            </a:pPr>
            <a:r>
              <a:rPr lang="ja-JP" altLang="en-US" sz="2400" kern="0" dirty="0">
                <a:solidFill>
                  <a:srgbClr val="002060"/>
                </a:solidFill>
                <a:latin typeface="Arial"/>
                <a:ea typeface="ＭＳ Ｐゴシック"/>
              </a:rPr>
              <a:t>発散しがちなメンバーの目的意識を揃え（目的や狙いがブレやすいので目的を繰り返し確認することが大事）、チーム活動に向けて意欲と決意を高め、円滑なコミュニケーションによって、お互いの知恵を統合していく。</a:t>
            </a:r>
          </a:p>
        </p:txBody>
      </p:sp>
      <p:sp>
        <p:nvSpPr>
          <p:cNvPr id="7" name="スライド番号プレースホルダー 6"/>
          <p:cNvSpPr>
            <a:spLocks noGrp="1"/>
          </p:cNvSpPr>
          <p:nvPr>
            <p:ph type="sldNum" sz="quarter" idx="12"/>
          </p:nvPr>
        </p:nvSpPr>
        <p:spPr>
          <a:xfrm>
            <a:off x="6998893" y="6462145"/>
            <a:ext cx="2133600" cy="476250"/>
          </a:xfrm>
        </p:spPr>
        <p:txBody>
          <a:bodyPr/>
          <a:lstStyle/>
          <a:p>
            <a:pPr>
              <a:defRPr/>
            </a:pPr>
            <a:fld id="{DABBE7ED-3829-451C-A3AF-EA8BDBB44496}" type="slidenum">
              <a:rPr lang="en-US" altLang="ja-JP" smtClean="0"/>
              <a:pPr>
                <a:defRPr/>
              </a:pPr>
              <a:t>20</a:t>
            </a:fld>
            <a:endParaRPr lang="en-US" altLang="ja-JP"/>
          </a:p>
        </p:txBody>
      </p:sp>
      <p:sp>
        <p:nvSpPr>
          <p:cNvPr id="19" name="Text Box 15"/>
          <p:cNvSpPr txBox="1">
            <a:spLocks noChangeArrowheads="1"/>
          </p:cNvSpPr>
          <p:nvPr/>
        </p:nvSpPr>
        <p:spPr bwMode="auto">
          <a:xfrm>
            <a:off x="107506" y="6525467"/>
            <a:ext cx="3600400" cy="276999"/>
          </a:xfrm>
          <a:prstGeom prst="rect">
            <a:avLst/>
          </a:prstGeom>
          <a:noFill/>
          <a:ln w="9525">
            <a:noFill/>
            <a:miter lim="800000"/>
            <a:headEnd/>
            <a:tailEnd/>
          </a:ln>
        </p:spPr>
        <p:txBody>
          <a:bodyPr wrap="square">
            <a:spAutoFit/>
          </a:bodyPr>
          <a:lstStyle/>
          <a:p>
            <a:r>
              <a:rPr lang="ja-JP" altLang="en-US" sz="1200" i="1" dirty="0">
                <a:latin typeface="ＭＳ Ｐ明朝" panose="02020600040205080304" pitchFamily="18" charset="-128"/>
                <a:ea typeface="ＭＳ Ｐ明朝" panose="02020600040205080304" pitchFamily="18" charset="-128"/>
              </a:rPr>
              <a:t>平成</a:t>
            </a:r>
            <a:r>
              <a:rPr lang="en-US" altLang="ja-JP" sz="1200" i="1" dirty="0">
                <a:latin typeface="ＭＳ Ｐ明朝" panose="02020600040205080304" pitchFamily="18" charset="-128"/>
                <a:ea typeface="ＭＳ Ｐ明朝" panose="02020600040205080304" pitchFamily="18" charset="-128"/>
              </a:rPr>
              <a:t>30</a:t>
            </a:r>
            <a:r>
              <a:rPr lang="ja-JP" altLang="en-US" sz="1200" i="1" dirty="0">
                <a:latin typeface="ＭＳ Ｐ明朝" panose="02020600040205080304" pitchFamily="18" charset="-128"/>
                <a:ea typeface="ＭＳ Ｐ明朝" panose="02020600040205080304" pitchFamily="18" charset="-128"/>
              </a:rPr>
              <a:t>年度主任相談支援専門員養成研修</a:t>
            </a:r>
            <a:endParaRPr lang="en-US" altLang="ja-JP" sz="1200" i="1" dirty="0">
              <a:latin typeface="ＭＳ Ｐ明朝" panose="02020600040205080304" pitchFamily="18" charset="-128"/>
              <a:ea typeface="ＭＳ Ｐ明朝" panose="02020600040205080304" pitchFamily="18" charset="-128"/>
            </a:endParaRPr>
          </a:p>
        </p:txBody>
      </p:sp>
    </p:spTree>
    <p:extLst>
      <p:ext uri="{BB962C8B-B14F-4D97-AF65-F5344CB8AC3E}">
        <p14:creationId xmlns:p14="http://schemas.microsoft.com/office/powerpoint/2010/main" val="707454345"/>
      </p:ext>
    </p:extLst>
  </p:cSld>
  <p:clrMapOvr>
    <a:masterClrMapping/>
  </p:clrMapOvr>
  <p:transition spd="med"/>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角丸四角形 4"/>
          <p:cNvSpPr/>
          <p:nvPr/>
        </p:nvSpPr>
        <p:spPr>
          <a:xfrm>
            <a:off x="583865" y="2492906"/>
            <a:ext cx="4519887" cy="3816425"/>
          </a:xfrm>
          <a:prstGeom prst="roundRect">
            <a:avLst/>
          </a:prstGeom>
          <a:solidFill>
            <a:srgbClr val="FFCC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defRPr/>
            </a:pPr>
            <a:endParaRPr lang="ja-JP" altLang="en-US">
              <a:solidFill>
                <a:srgbClr val="FFFFFF"/>
              </a:solidFill>
            </a:endParaRPr>
          </a:p>
        </p:txBody>
      </p:sp>
      <p:sp>
        <p:nvSpPr>
          <p:cNvPr id="64514" name="Rectangle 2"/>
          <p:cNvSpPr>
            <a:spLocks noGrp="1" noChangeArrowheads="1"/>
          </p:cNvSpPr>
          <p:nvPr>
            <p:ph type="title" idx="4294967295"/>
          </p:nvPr>
        </p:nvSpPr>
        <p:spPr>
          <a:xfrm>
            <a:off x="457207" y="274638"/>
            <a:ext cx="8217877" cy="1209675"/>
          </a:xfrm>
          <a:solidFill>
            <a:srgbClr val="002060"/>
          </a:solidFill>
        </p:spPr>
        <p:txBody>
          <a:bodyPr/>
          <a:lstStyle/>
          <a:p>
            <a:pPr algn="l" eaLnBrk="1" hangingPunct="1">
              <a:tabLst>
                <a:tab pos="625475" algn="l"/>
              </a:tabLst>
            </a:pPr>
            <a:r>
              <a:rPr lang="ja-JP" altLang="en-US" sz="3600" dirty="0">
                <a:solidFill>
                  <a:schemeClr val="bg1"/>
                </a:solidFill>
              </a:rPr>
              <a:t>「合意形成のスキル」と</a:t>
            </a:r>
            <a:r>
              <a:rPr lang="en-US" altLang="ja-JP" sz="3600" dirty="0">
                <a:solidFill>
                  <a:schemeClr val="bg1"/>
                </a:solidFill>
              </a:rPr>
              <a:t/>
            </a:r>
            <a:br>
              <a:rPr lang="en-US" altLang="ja-JP" sz="3600" dirty="0">
                <a:solidFill>
                  <a:schemeClr val="bg1"/>
                </a:solidFill>
              </a:rPr>
            </a:br>
            <a:r>
              <a:rPr lang="ja-JP" altLang="en-US" sz="3600" dirty="0">
                <a:solidFill>
                  <a:schemeClr val="bg1"/>
                </a:solidFill>
              </a:rPr>
              <a:t>「収束のスキル」（Ｃ</a:t>
            </a:r>
            <a:r>
              <a:rPr lang="en-US" altLang="ja-JP" sz="3600" dirty="0">
                <a:solidFill>
                  <a:schemeClr val="bg1"/>
                </a:solidFill>
              </a:rPr>
              <a:t>losing</a:t>
            </a:r>
            <a:r>
              <a:rPr lang="ja-JP" altLang="en-US" sz="3600" dirty="0">
                <a:solidFill>
                  <a:schemeClr val="bg1"/>
                </a:solidFill>
              </a:rPr>
              <a:t>）</a:t>
            </a:r>
            <a:endParaRPr lang="ja-JP" altLang="en-US" sz="1800" dirty="0">
              <a:solidFill>
                <a:schemeClr val="bg1"/>
              </a:solidFill>
            </a:endParaRPr>
          </a:p>
        </p:txBody>
      </p:sp>
      <p:sp>
        <p:nvSpPr>
          <p:cNvPr id="64515" name="Rectangle 3"/>
          <p:cNvSpPr>
            <a:spLocks noGrp="1" noChangeArrowheads="1"/>
          </p:cNvSpPr>
          <p:nvPr>
            <p:ph type="body" idx="4294967295"/>
          </p:nvPr>
        </p:nvSpPr>
        <p:spPr>
          <a:xfrm>
            <a:off x="251673" y="1772816"/>
            <a:ext cx="8508023" cy="4679950"/>
          </a:xfrm>
        </p:spPr>
        <p:txBody>
          <a:bodyPr/>
          <a:lstStyle/>
          <a:p>
            <a:pPr marL="625475" indent="-625475" eaLnBrk="1" hangingPunct="1">
              <a:buFontTx/>
              <a:buNone/>
              <a:tabLst>
                <a:tab pos="539750" algn="l"/>
                <a:tab pos="808038" algn="l"/>
                <a:tab pos="981075" algn="l"/>
                <a:tab pos="1077913" algn="l"/>
                <a:tab pos="1520825" algn="l"/>
                <a:tab pos="1790700" algn="l"/>
              </a:tabLst>
            </a:pPr>
            <a:r>
              <a:rPr lang="en-US" altLang="ja-JP" sz="2800" dirty="0">
                <a:solidFill>
                  <a:srgbClr val="002060"/>
                </a:solidFill>
              </a:rPr>
              <a:t>●</a:t>
            </a:r>
            <a:r>
              <a:rPr lang="ja-JP" altLang="en-US" sz="2800" dirty="0">
                <a:solidFill>
                  <a:srgbClr val="002060"/>
                </a:solidFill>
              </a:rPr>
              <a:t>理詰めで決められない時の進め方やフレーズ</a:t>
            </a:r>
          </a:p>
        </p:txBody>
      </p:sp>
      <p:sp>
        <p:nvSpPr>
          <p:cNvPr id="40964" name="スライド番号プレースホルダ 3"/>
          <p:cNvSpPr>
            <a:spLocks noGrp="1"/>
          </p:cNvSpPr>
          <p:nvPr>
            <p:ph type="sldNum" sz="quarter" idx="12"/>
          </p:nvPr>
        </p:nvSpPr>
        <p:spPr>
          <a:xfrm>
            <a:off x="7010400" y="6503144"/>
            <a:ext cx="2133600" cy="476250"/>
          </a:xfrm>
        </p:spPr>
        <p:txBody>
          <a:bodyPr/>
          <a:lstStyle/>
          <a:p>
            <a:pPr fontAlgn="base">
              <a:spcBef>
                <a:spcPct val="0"/>
              </a:spcBef>
              <a:spcAft>
                <a:spcPct val="0"/>
              </a:spcAft>
              <a:defRPr/>
            </a:pPr>
            <a:fld id="{FA1ABEA8-4A90-4AB0-B55A-82F0F6F8F7B2}" type="slidenum">
              <a:rPr lang="en-US" altLang="ja-JP" smtClean="0">
                <a:ea typeface="ＭＳ Ｐゴシック" pitchFamily="50" charset="-128"/>
              </a:rPr>
              <a:pPr fontAlgn="base">
                <a:spcBef>
                  <a:spcPct val="0"/>
                </a:spcBef>
                <a:spcAft>
                  <a:spcPct val="0"/>
                </a:spcAft>
                <a:defRPr/>
              </a:pPr>
              <a:t>21</a:t>
            </a:fld>
            <a:endParaRPr lang="en-US" altLang="ja-JP" dirty="0">
              <a:ea typeface="ＭＳ Ｐゴシック" pitchFamily="50" charset="-128"/>
            </a:endParaRPr>
          </a:p>
        </p:txBody>
      </p:sp>
      <p:sp>
        <p:nvSpPr>
          <p:cNvPr id="2" name="ホームベース 1"/>
          <p:cNvSpPr/>
          <p:nvPr/>
        </p:nvSpPr>
        <p:spPr>
          <a:xfrm rot="5400000">
            <a:off x="2270514" y="1216139"/>
            <a:ext cx="1080120" cy="3921666"/>
          </a:xfrm>
          <a:prstGeom prst="homePlate">
            <a:avLst>
              <a:gd name="adj" fmla="val 20808"/>
            </a:avLst>
          </a:prstGeom>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fontAlgn="auto">
              <a:spcBef>
                <a:spcPts val="0"/>
              </a:spcBef>
              <a:spcAft>
                <a:spcPts val="0"/>
              </a:spcAft>
              <a:defRPr/>
            </a:pPr>
            <a:endParaRPr lang="ja-JP" altLang="en-US" dirty="0">
              <a:solidFill>
                <a:srgbClr val="FFFFFF"/>
              </a:solidFill>
            </a:endParaRPr>
          </a:p>
        </p:txBody>
      </p:sp>
      <p:sp>
        <p:nvSpPr>
          <p:cNvPr id="4" name="テキスト ボックス 3"/>
          <p:cNvSpPr txBox="1"/>
          <p:nvPr/>
        </p:nvSpPr>
        <p:spPr>
          <a:xfrm>
            <a:off x="1017798" y="2670005"/>
            <a:ext cx="3687140" cy="707886"/>
          </a:xfrm>
          <a:prstGeom prst="rect">
            <a:avLst/>
          </a:prstGeom>
          <a:noFill/>
        </p:spPr>
        <p:txBody>
          <a:bodyPr wrap="square" rtlCol="0">
            <a:spAutoFit/>
          </a:bodyPr>
          <a:lstStyle/>
          <a:p>
            <a:pPr fontAlgn="auto">
              <a:spcBef>
                <a:spcPts val="0"/>
              </a:spcBef>
              <a:spcAft>
                <a:spcPts val="0"/>
              </a:spcAft>
              <a:defRPr/>
            </a:pPr>
            <a:r>
              <a:rPr lang="ja-JP" altLang="en-US" sz="2000" dirty="0">
                <a:solidFill>
                  <a:srgbClr val="002060"/>
                </a:solidFill>
                <a:latin typeface="Arial"/>
                <a:ea typeface="ＭＳ Ｐゴシック"/>
              </a:rPr>
              <a:t>限られた時間の中で僕たちは熱心に議論したよね？</a:t>
            </a:r>
            <a:r>
              <a:rPr lang="ja-JP" altLang="en-US" sz="2000" u="sng" dirty="0">
                <a:solidFill>
                  <a:srgbClr val="002060"/>
                </a:solidFill>
                <a:latin typeface="Arial"/>
                <a:ea typeface="ＭＳ Ｐゴシック"/>
              </a:rPr>
              <a:t>の確認</a:t>
            </a:r>
          </a:p>
        </p:txBody>
      </p:sp>
      <p:sp>
        <p:nvSpPr>
          <p:cNvPr id="8" name="ホームベース 7"/>
          <p:cNvSpPr/>
          <p:nvPr/>
        </p:nvSpPr>
        <p:spPr>
          <a:xfrm rot="5400000">
            <a:off x="2270514" y="2512285"/>
            <a:ext cx="1080120" cy="3921666"/>
          </a:xfrm>
          <a:prstGeom prst="homePlate">
            <a:avLst>
              <a:gd name="adj" fmla="val 20808"/>
            </a:avLst>
          </a:prstGeom>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fontAlgn="auto">
              <a:spcBef>
                <a:spcPts val="0"/>
              </a:spcBef>
              <a:spcAft>
                <a:spcPts val="0"/>
              </a:spcAft>
              <a:defRPr/>
            </a:pPr>
            <a:endParaRPr lang="ja-JP" altLang="en-US" dirty="0">
              <a:solidFill>
                <a:srgbClr val="FFFFFF"/>
              </a:solidFill>
            </a:endParaRPr>
          </a:p>
        </p:txBody>
      </p:sp>
      <p:sp>
        <p:nvSpPr>
          <p:cNvPr id="9" name="テキスト ボックス 8"/>
          <p:cNvSpPr txBox="1"/>
          <p:nvPr/>
        </p:nvSpPr>
        <p:spPr>
          <a:xfrm>
            <a:off x="1017812" y="3949354"/>
            <a:ext cx="3820079" cy="707886"/>
          </a:xfrm>
          <a:prstGeom prst="rect">
            <a:avLst/>
          </a:prstGeom>
          <a:noFill/>
        </p:spPr>
        <p:txBody>
          <a:bodyPr wrap="square" rtlCol="0">
            <a:spAutoFit/>
          </a:bodyPr>
          <a:lstStyle/>
          <a:p>
            <a:pPr fontAlgn="auto">
              <a:spcBef>
                <a:spcPts val="0"/>
              </a:spcBef>
              <a:spcAft>
                <a:spcPts val="0"/>
              </a:spcAft>
              <a:defRPr/>
            </a:pPr>
            <a:r>
              <a:rPr lang="ja-JP" altLang="en-US" sz="2000" dirty="0">
                <a:solidFill>
                  <a:srgbClr val="002060"/>
                </a:solidFill>
                <a:latin typeface="Arial"/>
                <a:ea typeface="ＭＳ Ｐゴシック"/>
              </a:rPr>
              <a:t>最終判断は</a:t>
            </a:r>
            <a:r>
              <a:rPr lang="ja-JP" altLang="en-US" sz="2000">
                <a:solidFill>
                  <a:srgbClr val="002060"/>
                </a:solidFill>
                <a:latin typeface="Arial"/>
                <a:ea typeface="ＭＳ Ｐゴシック"/>
              </a:rPr>
              <a:t>ご本人に決めてもらうことが大事だよね？</a:t>
            </a:r>
            <a:r>
              <a:rPr lang="ja-JP" altLang="en-US" sz="2000" u="sng">
                <a:solidFill>
                  <a:srgbClr val="002060"/>
                </a:solidFill>
                <a:latin typeface="Arial"/>
                <a:ea typeface="ＭＳ Ｐゴシック"/>
              </a:rPr>
              <a:t>の</a:t>
            </a:r>
            <a:r>
              <a:rPr lang="ja-JP" altLang="en-US" sz="2000" u="sng" dirty="0">
                <a:solidFill>
                  <a:srgbClr val="002060"/>
                </a:solidFill>
                <a:latin typeface="Arial"/>
                <a:ea typeface="ＭＳ Ｐゴシック"/>
              </a:rPr>
              <a:t>合意</a:t>
            </a:r>
          </a:p>
        </p:txBody>
      </p:sp>
      <p:sp>
        <p:nvSpPr>
          <p:cNvPr id="10" name="ホームベース 9"/>
          <p:cNvSpPr/>
          <p:nvPr/>
        </p:nvSpPr>
        <p:spPr>
          <a:xfrm rot="5400000">
            <a:off x="2270514" y="3808428"/>
            <a:ext cx="1080120" cy="3921666"/>
          </a:xfrm>
          <a:prstGeom prst="homePlate">
            <a:avLst>
              <a:gd name="adj" fmla="val 20808"/>
            </a:avLst>
          </a:prstGeom>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fontAlgn="auto">
              <a:spcBef>
                <a:spcPts val="0"/>
              </a:spcBef>
              <a:spcAft>
                <a:spcPts val="0"/>
              </a:spcAft>
              <a:defRPr/>
            </a:pPr>
            <a:endParaRPr lang="ja-JP" altLang="en-US" dirty="0">
              <a:solidFill>
                <a:srgbClr val="FFFFFF"/>
              </a:solidFill>
            </a:endParaRPr>
          </a:p>
        </p:txBody>
      </p:sp>
      <p:sp>
        <p:nvSpPr>
          <p:cNvPr id="11" name="テキスト ボックス 10"/>
          <p:cNvSpPr txBox="1"/>
          <p:nvPr/>
        </p:nvSpPr>
        <p:spPr>
          <a:xfrm>
            <a:off x="1150736" y="5245497"/>
            <a:ext cx="3687140" cy="707886"/>
          </a:xfrm>
          <a:prstGeom prst="rect">
            <a:avLst/>
          </a:prstGeom>
          <a:noFill/>
        </p:spPr>
        <p:txBody>
          <a:bodyPr wrap="square" rtlCol="0">
            <a:spAutoFit/>
          </a:bodyPr>
          <a:lstStyle/>
          <a:p>
            <a:pPr fontAlgn="auto">
              <a:spcBef>
                <a:spcPts val="0"/>
              </a:spcBef>
              <a:spcAft>
                <a:spcPts val="0"/>
              </a:spcAft>
              <a:defRPr/>
            </a:pPr>
            <a:r>
              <a:rPr lang="ja-JP" altLang="en-US" sz="2000" dirty="0">
                <a:solidFill>
                  <a:srgbClr val="002060"/>
                </a:solidFill>
                <a:latin typeface="Arial"/>
                <a:ea typeface="ＭＳ Ｐゴシック"/>
              </a:rPr>
              <a:t>で、どうする？</a:t>
            </a:r>
            <a:endParaRPr lang="en-US" altLang="ja-JP" sz="2000" dirty="0">
              <a:solidFill>
                <a:srgbClr val="002060"/>
              </a:solidFill>
              <a:latin typeface="Arial"/>
              <a:ea typeface="ＭＳ Ｐゴシック"/>
            </a:endParaRPr>
          </a:p>
          <a:p>
            <a:pPr fontAlgn="auto">
              <a:spcBef>
                <a:spcPts val="0"/>
              </a:spcBef>
              <a:spcAft>
                <a:spcPts val="0"/>
              </a:spcAft>
              <a:defRPr/>
            </a:pPr>
            <a:r>
              <a:rPr lang="ja-JP" altLang="en-US" sz="2000" dirty="0">
                <a:solidFill>
                  <a:srgbClr val="002060"/>
                </a:solidFill>
                <a:latin typeface="Arial"/>
                <a:ea typeface="ＭＳ Ｐゴシック"/>
              </a:rPr>
              <a:t>で、どの選択肢にする？</a:t>
            </a:r>
            <a:endParaRPr lang="en-US" altLang="ja-JP" sz="2000" dirty="0">
              <a:solidFill>
                <a:srgbClr val="002060"/>
              </a:solidFill>
              <a:latin typeface="Arial"/>
              <a:ea typeface="ＭＳ Ｐゴシック"/>
            </a:endParaRPr>
          </a:p>
        </p:txBody>
      </p:sp>
      <p:sp>
        <p:nvSpPr>
          <p:cNvPr id="6" name="角丸四角形吹き出し 5"/>
          <p:cNvSpPr/>
          <p:nvPr/>
        </p:nvSpPr>
        <p:spPr>
          <a:xfrm>
            <a:off x="5369635" y="3788844"/>
            <a:ext cx="3522853" cy="787588"/>
          </a:xfrm>
          <a:prstGeom prst="wedgeRoundRectCallout">
            <a:avLst>
              <a:gd name="adj1" fmla="val 51046"/>
              <a:gd name="adj2" fmla="val 65784"/>
              <a:gd name="adj3" fmla="val 16667"/>
            </a:avLst>
          </a:prstGeom>
          <a:solidFill>
            <a:srgbClr val="FFCC9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fontAlgn="auto">
              <a:spcBef>
                <a:spcPts val="0"/>
              </a:spcBef>
              <a:spcAft>
                <a:spcPts val="0"/>
              </a:spcAft>
              <a:defRPr/>
            </a:pPr>
            <a:r>
              <a:rPr lang="ja-JP" altLang="en-US" sz="2000" dirty="0">
                <a:solidFill>
                  <a:srgbClr val="002060"/>
                </a:solidFill>
              </a:rPr>
              <a:t>これまで出たアイディアを整理すると、どうなるかしら？</a:t>
            </a:r>
          </a:p>
        </p:txBody>
      </p:sp>
      <p:sp>
        <p:nvSpPr>
          <p:cNvPr id="14" name="角丸四角形吹き出し 13"/>
          <p:cNvSpPr/>
          <p:nvPr/>
        </p:nvSpPr>
        <p:spPr>
          <a:xfrm>
            <a:off x="5369635" y="5012762"/>
            <a:ext cx="3522853" cy="900625"/>
          </a:xfrm>
          <a:prstGeom prst="wedgeRoundRectCallout">
            <a:avLst>
              <a:gd name="adj1" fmla="val 51046"/>
              <a:gd name="adj2" fmla="val 65784"/>
              <a:gd name="adj3" fmla="val 16667"/>
            </a:avLst>
          </a:prstGeom>
          <a:solidFill>
            <a:srgbClr val="FFCC9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fontAlgn="auto">
              <a:spcBef>
                <a:spcPts val="0"/>
              </a:spcBef>
              <a:spcAft>
                <a:spcPts val="0"/>
              </a:spcAft>
              <a:defRPr/>
            </a:pPr>
            <a:r>
              <a:rPr lang="ja-JP" altLang="en-US" sz="2000" dirty="0">
                <a:solidFill>
                  <a:srgbClr val="002060"/>
                </a:solidFill>
              </a:rPr>
              <a:t>こんな風に整理してみたけれど、どうかしら？</a:t>
            </a:r>
          </a:p>
        </p:txBody>
      </p:sp>
      <p:sp>
        <p:nvSpPr>
          <p:cNvPr id="16" name="角丸四角形吹き出し 15"/>
          <p:cNvSpPr/>
          <p:nvPr/>
        </p:nvSpPr>
        <p:spPr>
          <a:xfrm>
            <a:off x="5369635" y="2421097"/>
            <a:ext cx="3522853" cy="900099"/>
          </a:xfrm>
          <a:prstGeom prst="wedgeRoundRectCallout">
            <a:avLst>
              <a:gd name="adj1" fmla="val 51046"/>
              <a:gd name="adj2" fmla="val 65784"/>
              <a:gd name="adj3" fmla="val 16667"/>
            </a:avLst>
          </a:prstGeom>
          <a:solidFill>
            <a:srgbClr val="FFCC9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fontAlgn="auto">
              <a:spcBef>
                <a:spcPts val="0"/>
              </a:spcBef>
              <a:spcAft>
                <a:spcPts val="0"/>
              </a:spcAft>
              <a:defRPr/>
            </a:pPr>
            <a:r>
              <a:rPr lang="ja-JP" altLang="en-US" sz="2000" dirty="0">
                <a:solidFill>
                  <a:srgbClr val="002060"/>
                </a:solidFill>
              </a:rPr>
              <a:t>そろそろ、ここまで出た材料で　決めませんか？</a:t>
            </a:r>
          </a:p>
        </p:txBody>
      </p:sp>
      <p:sp>
        <p:nvSpPr>
          <p:cNvPr id="15" name="Text Box 15"/>
          <p:cNvSpPr txBox="1">
            <a:spLocks noChangeArrowheads="1"/>
          </p:cNvSpPr>
          <p:nvPr/>
        </p:nvSpPr>
        <p:spPr bwMode="auto">
          <a:xfrm>
            <a:off x="107506" y="6525467"/>
            <a:ext cx="3600400" cy="276999"/>
          </a:xfrm>
          <a:prstGeom prst="rect">
            <a:avLst/>
          </a:prstGeom>
          <a:noFill/>
          <a:ln w="9525">
            <a:noFill/>
            <a:miter lim="800000"/>
            <a:headEnd/>
            <a:tailEnd/>
          </a:ln>
        </p:spPr>
        <p:txBody>
          <a:bodyPr wrap="square">
            <a:spAutoFit/>
          </a:bodyPr>
          <a:lstStyle/>
          <a:p>
            <a:r>
              <a:rPr lang="ja-JP" altLang="en-US" sz="1200" i="1" dirty="0">
                <a:latin typeface="ＭＳ Ｐ明朝" panose="02020600040205080304" pitchFamily="18" charset="-128"/>
                <a:ea typeface="ＭＳ Ｐ明朝" panose="02020600040205080304" pitchFamily="18" charset="-128"/>
              </a:rPr>
              <a:t>平成</a:t>
            </a:r>
            <a:r>
              <a:rPr lang="en-US" altLang="ja-JP" sz="1200" i="1" dirty="0">
                <a:latin typeface="ＭＳ Ｐ明朝" panose="02020600040205080304" pitchFamily="18" charset="-128"/>
                <a:ea typeface="ＭＳ Ｐ明朝" panose="02020600040205080304" pitchFamily="18" charset="-128"/>
              </a:rPr>
              <a:t>30</a:t>
            </a:r>
            <a:r>
              <a:rPr lang="ja-JP" altLang="en-US" sz="1200" i="1" dirty="0">
                <a:latin typeface="ＭＳ Ｐ明朝" panose="02020600040205080304" pitchFamily="18" charset="-128"/>
                <a:ea typeface="ＭＳ Ｐ明朝" panose="02020600040205080304" pitchFamily="18" charset="-128"/>
              </a:rPr>
              <a:t>年度主任相談支援専門員養成研修</a:t>
            </a:r>
            <a:endParaRPr lang="en-US" altLang="ja-JP" sz="1200" i="1" dirty="0">
              <a:latin typeface="ＭＳ Ｐ明朝" panose="02020600040205080304" pitchFamily="18" charset="-128"/>
              <a:ea typeface="ＭＳ Ｐ明朝" panose="02020600040205080304" pitchFamily="18" charset="-128"/>
            </a:endParaRPr>
          </a:p>
        </p:txBody>
      </p:sp>
    </p:spTree>
    <p:extLst>
      <p:ext uri="{BB962C8B-B14F-4D97-AF65-F5344CB8AC3E}">
        <p14:creationId xmlns:p14="http://schemas.microsoft.com/office/powerpoint/2010/main" val="3948699682"/>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up)">
                                      <p:cBhvr>
                                        <p:cTn id="7" dur="500"/>
                                        <p:tgtEl>
                                          <p:spTgt spid="2"/>
                                        </p:tgtEl>
                                      </p:cBhvr>
                                    </p:animEffect>
                                  </p:childTnLst>
                                </p:cTn>
                              </p:par>
                              <p:par>
                                <p:cTn id="8" presetID="22" presetClass="entr" presetSubtype="1" fill="hold" grpId="0" nodeType="withEffect">
                                  <p:stCondLst>
                                    <p:cond delay="0"/>
                                  </p:stCondLst>
                                  <p:childTnLst>
                                    <p:set>
                                      <p:cBhvr>
                                        <p:cTn id="9" dur="1" fill="hold">
                                          <p:stCondLst>
                                            <p:cond delay="0"/>
                                          </p:stCondLst>
                                        </p:cTn>
                                        <p:tgtEl>
                                          <p:spTgt spid="4"/>
                                        </p:tgtEl>
                                        <p:attrNameLst>
                                          <p:attrName>style.visibility</p:attrName>
                                        </p:attrNameLst>
                                      </p:cBhvr>
                                      <p:to>
                                        <p:strVal val="visible"/>
                                      </p:to>
                                    </p:set>
                                    <p:animEffect transition="in" filter="wipe(up)">
                                      <p:cBhvr>
                                        <p:cTn id="10" dur="500"/>
                                        <p:tgtEl>
                                          <p:spTgt spid="4"/>
                                        </p:tgtEl>
                                      </p:cBhvr>
                                    </p:animEffect>
                                  </p:childTnLst>
                                </p:cTn>
                              </p:par>
                            </p:childTnLst>
                          </p:cTn>
                        </p:par>
                      </p:childTnLst>
                    </p:cTn>
                  </p:par>
                  <p:par>
                    <p:cTn id="11" fill="hold">
                      <p:stCondLst>
                        <p:cond delay="indefinite"/>
                      </p:stCondLst>
                      <p:childTnLst>
                        <p:par>
                          <p:cTn id="12" fill="hold">
                            <p:stCondLst>
                              <p:cond delay="0"/>
                            </p:stCondLst>
                            <p:childTnLst>
                              <p:par>
                                <p:cTn id="13" presetID="22" presetClass="entr" presetSubtype="1"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animEffect transition="in" filter="wipe(up)">
                                      <p:cBhvr>
                                        <p:cTn id="15" dur="500"/>
                                        <p:tgtEl>
                                          <p:spTgt spid="8"/>
                                        </p:tgtEl>
                                      </p:cBhvr>
                                    </p:animEffect>
                                  </p:childTnLst>
                                </p:cTn>
                              </p:par>
                              <p:par>
                                <p:cTn id="16" presetID="22" presetClass="entr" presetSubtype="1" fill="hold" grpId="0" nodeType="withEffect">
                                  <p:stCondLst>
                                    <p:cond delay="0"/>
                                  </p:stCondLst>
                                  <p:childTnLst>
                                    <p:set>
                                      <p:cBhvr>
                                        <p:cTn id="17" dur="1" fill="hold">
                                          <p:stCondLst>
                                            <p:cond delay="0"/>
                                          </p:stCondLst>
                                        </p:cTn>
                                        <p:tgtEl>
                                          <p:spTgt spid="9"/>
                                        </p:tgtEl>
                                        <p:attrNameLst>
                                          <p:attrName>style.visibility</p:attrName>
                                        </p:attrNameLst>
                                      </p:cBhvr>
                                      <p:to>
                                        <p:strVal val="visible"/>
                                      </p:to>
                                    </p:set>
                                    <p:animEffect transition="in" filter="wipe(up)">
                                      <p:cBhvr>
                                        <p:cTn id="18" dur="500"/>
                                        <p:tgtEl>
                                          <p:spTgt spid="9"/>
                                        </p:tgtEl>
                                      </p:cBhvr>
                                    </p:animEffect>
                                  </p:childTnLst>
                                </p:cTn>
                              </p:par>
                            </p:childTnLst>
                          </p:cTn>
                        </p:par>
                      </p:childTnLst>
                    </p:cTn>
                  </p:par>
                  <p:par>
                    <p:cTn id="19" fill="hold">
                      <p:stCondLst>
                        <p:cond delay="indefinite"/>
                      </p:stCondLst>
                      <p:childTnLst>
                        <p:par>
                          <p:cTn id="20" fill="hold">
                            <p:stCondLst>
                              <p:cond delay="0"/>
                            </p:stCondLst>
                            <p:childTnLst>
                              <p:par>
                                <p:cTn id="21" presetID="22" presetClass="entr" presetSubtype="1" fill="hold" grpId="0" nodeType="clickEffect">
                                  <p:stCondLst>
                                    <p:cond delay="0"/>
                                  </p:stCondLst>
                                  <p:childTnLst>
                                    <p:set>
                                      <p:cBhvr>
                                        <p:cTn id="22" dur="1" fill="hold">
                                          <p:stCondLst>
                                            <p:cond delay="0"/>
                                          </p:stCondLst>
                                        </p:cTn>
                                        <p:tgtEl>
                                          <p:spTgt spid="10"/>
                                        </p:tgtEl>
                                        <p:attrNameLst>
                                          <p:attrName>style.visibility</p:attrName>
                                        </p:attrNameLst>
                                      </p:cBhvr>
                                      <p:to>
                                        <p:strVal val="visible"/>
                                      </p:to>
                                    </p:set>
                                    <p:animEffect transition="in" filter="wipe(up)">
                                      <p:cBhvr>
                                        <p:cTn id="23" dur="500"/>
                                        <p:tgtEl>
                                          <p:spTgt spid="10"/>
                                        </p:tgtEl>
                                      </p:cBhvr>
                                    </p:animEffect>
                                  </p:childTnLst>
                                </p:cTn>
                              </p:par>
                              <p:par>
                                <p:cTn id="24" presetID="22" presetClass="entr" presetSubtype="1" fill="hold" grpId="0" nodeType="withEffect">
                                  <p:stCondLst>
                                    <p:cond delay="0"/>
                                  </p:stCondLst>
                                  <p:childTnLst>
                                    <p:set>
                                      <p:cBhvr>
                                        <p:cTn id="25" dur="1" fill="hold">
                                          <p:stCondLst>
                                            <p:cond delay="0"/>
                                          </p:stCondLst>
                                        </p:cTn>
                                        <p:tgtEl>
                                          <p:spTgt spid="11"/>
                                        </p:tgtEl>
                                        <p:attrNameLst>
                                          <p:attrName>style.visibility</p:attrName>
                                        </p:attrNameLst>
                                      </p:cBhvr>
                                      <p:to>
                                        <p:strVal val="visible"/>
                                      </p:to>
                                    </p:set>
                                    <p:animEffect transition="in" filter="wipe(up)">
                                      <p:cBhvr>
                                        <p:cTn id="26" dur="500"/>
                                        <p:tgtEl>
                                          <p:spTgt spid="11"/>
                                        </p:tgtEl>
                                      </p:cBhvr>
                                    </p:animEffect>
                                  </p:childTnLst>
                                </p:cTn>
                              </p:par>
                            </p:childTnLst>
                          </p:cTn>
                        </p:par>
                      </p:childTnLst>
                    </p:cTn>
                  </p:par>
                  <p:par>
                    <p:cTn id="27" fill="hold">
                      <p:stCondLst>
                        <p:cond delay="indefinite"/>
                      </p:stCondLst>
                      <p:childTnLst>
                        <p:par>
                          <p:cTn id="28" fill="hold">
                            <p:stCondLst>
                              <p:cond delay="0"/>
                            </p:stCondLst>
                            <p:childTnLst>
                              <p:par>
                                <p:cTn id="29" presetID="22" presetClass="entr" presetSubtype="2" fill="hold" grpId="0" nodeType="clickEffect">
                                  <p:stCondLst>
                                    <p:cond delay="0"/>
                                  </p:stCondLst>
                                  <p:childTnLst>
                                    <p:set>
                                      <p:cBhvr>
                                        <p:cTn id="30" dur="1" fill="hold">
                                          <p:stCondLst>
                                            <p:cond delay="0"/>
                                          </p:stCondLst>
                                        </p:cTn>
                                        <p:tgtEl>
                                          <p:spTgt spid="16"/>
                                        </p:tgtEl>
                                        <p:attrNameLst>
                                          <p:attrName>style.visibility</p:attrName>
                                        </p:attrNameLst>
                                      </p:cBhvr>
                                      <p:to>
                                        <p:strVal val="visible"/>
                                      </p:to>
                                    </p:set>
                                    <p:animEffect transition="in" filter="wipe(right)">
                                      <p:cBhvr>
                                        <p:cTn id="31" dur="500"/>
                                        <p:tgtEl>
                                          <p:spTgt spid="16"/>
                                        </p:tgtEl>
                                      </p:cBhvr>
                                    </p:animEffect>
                                  </p:childTnLst>
                                </p:cTn>
                              </p:par>
                            </p:childTnLst>
                          </p:cTn>
                        </p:par>
                      </p:childTnLst>
                    </p:cTn>
                  </p:par>
                  <p:par>
                    <p:cTn id="32" fill="hold">
                      <p:stCondLst>
                        <p:cond delay="indefinite"/>
                      </p:stCondLst>
                      <p:childTnLst>
                        <p:par>
                          <p:cTn id="33" fill="hold">
                            <p:stCondLst>
                              <p:cond delay="0"/>
                            </p:stCondLst>
                            <p:childTnLst>
                              <p:par>
                                <p:cTn id="34" presetID="22" presetClass="entr" presetSubtype="2" fill="hold" grpId="0" nodeType="clickEffect">
                                  <p:stCondLst>
                                    <p:cond delay="0"/>
                                  </p:stCondLst>
                                  <p:childTnLst>
                                    <p:set>
                                      <p:cBhvr>
                                        <p:cTn id="35" dur="1" fill="hold">
                                          <p:stCondLst>
                                            <p:cond delay="0"/>
                                          </p:stCondLst>
                                        </p:cTn>
                                        <p:tgtEl>
                                          <p:spTgt spid="6"/>
                                        </p:tgtEl>
                                        <p:attrNameLst>
                                          <p:attrName>style.visibility</p:attrName>
                                        </p:attrNameLst>
                                      </p:cBhvr>
                                      <p:to>
                                        <p:strVal val="visible"/>
                                      </p:to>
                                    </p:set>
                                    <p:animEffect transition="in" filter="wipe(right)">
                                      <p:cBhvr>
                                        <p:cTn id="36" dur="500"/>
                                        <p:tgtEl>
                                          <p:spTgt spid="6"/>
                                        </p:tgtEl>
                                      </p:cBhvr>
                                    </p:animEffect>
                                  </p:childTnLst>
                                </p:cTn>
                              </p:par>
                            </p:childTnLst>
                          </p:cTn>
                        </p:par>
                      </p:childTnLst>
                    </p:cTn>
                  </p:par>
                  <p:par>
                    <p:cTn id="37" fill="hold">
                      <p:stCondLst>
                        <p:cond delay="indefinite"/>
                      </p:stCondLst>
                      <p:childTnLst>
                        <p:par>
                          <p:cTn id="38" fill="hold">
                            <p:stCondLst>
                              <p:cond delay="0"/>
                            </p:stCondLst>
                            <p:childTnLst>
                              <p:par>
                                <p:cTn id="39" presetID="22" presetClass="entr" presetSubtype="2" fill="hold" grpId="0" nodeType="clickEffect">
                                  <p:stCondLst>
                                    <p:cond delay="0"/>
                                  </p:stCondLst>
                                  <p:childTnLst>
                                    <p:set>
                                      <p:cBhvr>
                                        <p:cTn id="40" dur="1" fill="hold">
                                          <p:stCondLst>
                                            <p:cond delay="0"/>
                                          </p:stCondLst>
                                        </p:cTn>
                                        <p:tgtEl>
                                          <p:spTgt spid="14"/>
                                        </p:tgtEl>
                                        <p:attrNameLst>
                                          <p:attrName>style.visibility</p:attrName>
                                        </p:attrNameLst>
                                      </p:cBhvr>
                                      <p:to>
                                        <p:strVal val="visible"/>
                                      </p:to>
                                    </p:set>
                                    <p:animEffect transition="in" filter="wipe(right)">
                                      <p:cBhvr>
                                        <p:cTn id="41"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4" grpId="0"/>
      <p:bldP spid="8" grpId="0" animBg="1"/>
      <p:bldP spid="9" grpId="0"/>
      <p:bldP spid="10" grpId="0" animBg="1"/>
      <p:bldP spid="11" grpId="0"/>
      <p:bldP spid="6" grpId="0" animBg="1"/>
      <p:bldP spid="14" grpId="0" animBg="1"/>
      <p:bldP spid="16"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066130"/>
          </a:xfrm>
          <a:solidFill>
            <a:srgbClr val="002060"/>
          </a:solidFill>
        </p:spPr>
        <p:txBody>
          <a:bodyPr>
            <a:normAutofit/>
          </a:bodyPr>
          <a:lstStyle/>
          <a:p>
            <a:r>
              <a:rPr lang="ja-JP" altLang="en-US" sz="3600" dirty="0">
                <a:solidFill>
                  <a:schemeClr val="bg1"/>
                </a:solidFill>
              </a:rPr>
              <a:t>合意形成のポイント</a:t>
            </a:r>
            <a:endParaRPr kumimoji="1" lang="ja-JP" altLang="en-US" sz="3600" dirty="0">
              <a:solidFill>
                <a:schemeClr val="bg1"/>
              </a:solidFill>
            </a:endParaRPr>
          </a:p>
        </p:txBody>
      </p:sp>
      <p:sp>
        <p:nvSpPr>
          <p:cNvPr id="12" name="テキスト プレースホルダー 11"/>
          <p:cNvSpPr>
            <a:spLocks noGrp="1"/>
          </p:cNvSpPr>
          <p:nvPr>
            <p:ph type="body" idx="1"/>
          </p:nvPr>
        </p:nvSpPr>
        <p:spPr/>
        <p:txBody>
          <a:bodyPr anchor="ctr"/>
          <a:lstStyle/>
          <a:p>
            <a:pPr algn="ctr"/>
            <a:r>
              <a:rPr kumimoji="1" lang="ja-JP" altLang="en-US" dirty="0">
                <a:solidFill>
                  <a:srgbClr val="002060"/>
                </a:solidFill>
              </a:rPr>
              <a:t>今までの会議</a:t>
            </a:r>
          </a:p>
        </p:txBody>
      </p:sp>
      <p:sp>
        <p:nvSpPr>
          <p:cNvPr id="13" name="コンテンツ プレースホルダー 12"/>
          <p:cNvSpPr>
            <a:spLocks noGrp="1"/>
          </p:cNvSpPr>
          <p:nvPr>
            <p:ph sz="half" idx="2"/>
          </p:nvPr>
        </p:nvSpPr>
        <p:spPr>
          <a:xfrm>
            <a:off x="457200" y="2174933"/>
            <a:ext cx="4040188" cy="4278413"/>
          </a:xfrm>
          <a:ln>
            <a:solidFill>
              <a:schemeClr val="tx1">
                <a:lumMod val="65000"/>
                <a:lumOff val="35000"/>
              </a:schemeClr>
            </a:solidFill>
          </a:ln>
        </p:spPr>
        <p:txBody>
          <a:bodyPr>
            <a:normAutofit/>
          </a:bodyPr>
          <a:lstStyle/>
          <a:p>
            <a:pPr marL="0" indent="0">
              <a:buNone/>
            </a:pPr>
            <a:endParaRPr lang="en-US" altLang="ja-JP" dirty="0">
              <a:solidFill>
                <a:srgbClr val="002060"/>
              </a:solidFill>
            </a:endParaRPr>
          </a:p>
          <a:p>
            <a:pPr marL="0" indent="0">
              <a:buNone/>
            </a:pPr>
            <a:endParaRPr kumimoji="1" lang="en-US" altLang="ja-JP" dirty="0">
              <a:solidFill>
                <a:srgbClr val="002060"/>
              </a:solidFill>
            </a:endParaRPr>
          </a:p>
          <a:p>
            <a:pPr marL="0" indent="0">
              <a:buNone/>
            </a:pPr>
            <a:endParaRPr lang="en-US" altLang="ja-JP" dirty="0">
              <a:solidFill>
                <a:srgbClr val="002060"/>
              </a:solidFill>
            </a:endParaRPr>
          </a:p>
          <a:p>
            <a:pPr marL="0" indent="0">
              <a:buNone/>
            </a:pPr>
            <a:endParaRPr kumimoji="1" lang="en-US" altLang="ja-JP" dirty="0">
              <a:solidFill>
                <a:srgbClr val="002060"/>
              </a:solidFill>
            </a:endParaRPr>
          </a:p>
          <a:p>
            <a:pPr marL="0" indent="0">
              <a:buNone/>
            </a:pPr>
            <a:endParaRPr lang="en-US" altLang="ja-JP" dirty="0">
              <a:solidFill>
                <a:srgbClr val="002060"/>
              </a:solidFill>
            </a:endParaRPr>
          </a:p>
          <a:p>
            <a:pPr marL="0" indent="0">
              <a:buNone/>
            </a:pPr>
            <a:endParaRPr kumimoji="1" lang="en-US" altLang="ja-JP" dirty="0">
              <a:solidFill>
                <a:srgbClr val="002060"/>
              </a:solidFill>
            </a:endParaRPr>
          </a:p>
          <a:p>
            <a:pPr marL="0" indent="0">
              <a:buNone/>
            </a:pPr>
            <a:endParaRPr lang="en-US" altLang="ja-JP" dirty="0">
              <a:solidFill>
                <a:srgbClr val="002060"/>
              </a:solidFill>
            </a:endParaRPr>
          </a:p>
          <a:p>
            <a:pPr marL="0" indent="0">
              <a:buNone/>
            </a:pPr>
            <a:endParaRPr kumimoji="1" lang="en-US" altLang="ja-JP" dirty="0">
              <a:solidFill>
                <a:srgbClr val="002060"/>
              </a:solidFill>
            </a:endParaRPr>
          </a:p>
          <a:p>
            <a:pPr marL="0" indent="0" algn="ctr">
              <a:buNone/>
            </a:pPr>
            <a:endParaRPr kumimoji="1" lang="en-US" altLang="ja-JP" sz="2000" dirty="0">
              <a:solidFill>
                <a:srgbClr val="002060"/>
              </a:solidFill>
            </a:endParaRPr>
          </a:p>
          <a:p>
            <a:pPr marL="0" indent="0" algn="ctr">
              <a:buNone/>
            </a:pPr>
            <a:r>
              <a:rPr kumimoji="1" lang="ja-JP" altLang="en-US" sz="2000" dirty="0">
                <a:solidFill>
                  <a:srgbClr val="002060"/>
                </a:solidFill>
              </a:rPr>
              <a:t>実行する気がなくなってしまう</a:t>
            </a:r>
            <a:endParaRPr kumimoji="1" lang="en-US" altLang="ja-JP" sz="2000" dirty="0">
              <a:solidFill>
                <a:srgbClr val="002060"/>
              </a:solidFill>
            </a:endParaRPr>
          </a:p>
        </p:txBody>
      </p:sp>
      <p:sp>
        <p:nvSpPr>
          <p:cNvPr id="14" name="テキスト プレースホルダー 13"/>
          <p:cNvSpPr>
            <a:spLocks noGrp="1"/>
          </p:cNvSpPr>
          <p:nvPr>
            <p:ph type="body" sz="quarter" idx="3"/>
          </p:nvPr>
        </p:nvSpPr>
        <p:spPr/>
        <p:txBody>
          <a:bodyPr anchor="ctr"/>
          <a:lstStyle/>
          <a:p>
            <a:pPr algn="ctr"/>
            <a:r>
              <a:rPr kumimoji="1" lang="ja-JP" altLang="en-US" dirty="0">
                <a:solidFill>
                  <a:srgbClr val="002060"/>
                </a:solidFill>
              </a:rPr>
              <a:t>ＦＴの会議</a:t>
            </a:r>
          </a:p>
        </p:txBody>
      </p:sp>
      <p:sp>
        <p:nvSpPr>
          <p:cNvPr id="15" name="コンテンツ プレースホルダー 14"/>
          <p:cNvSpPr>
            <a:spLocks noGrp="1"/>
          </p:cNvSpPr>
          <p:nvPr>
            <p:ph sz="quarter" idx="4"/>
          </p:nvPr>
        </p:nvSpPr>
        <p:spPr>
          <a:xfrm>
            <a:off x="4645029" y="2174933"/>
            <a:ext cx="4041775" cy="4278413"/>
          </a:xfrm>
          <a:ln>
            <a:solidFill>
              <a:schemeClr val="tx1">
                <a:lumMod val="65000"/>
                <a:lumOff val="35000"/>
              </a:schemeClr>
            </a:solidFill>
          </a:ln>
        </p:spPr>
        <p:txBody>
          <a:bodyPr>
            <a:normAutofit/>
          </a:bodyPr>
          <a:lstStyle/>
          <a:p>
            <a:pPr marL="0" indent="0">
              <a:buNone/>
            </a:pPr>
            <a:endParaRPr kumimoji="1" lang="en-US" altLang="ja-JP" dirty="0"/>
          </a:p>
          <a:p>
            <a:pPr marL="0" indent="0">
              <a:buNone/>
            </a:pPr>
            <a:endParaRPr lang="en-US" altLang="ja-JP" dirty="0"/>
          </a:p>
          <a:p>
            <a:pPr marL="0" indent="0">
              <a:buNone/>
            </a:pPr>
            <a:endParaRPr kumimoji="1" lang="en-US" altLang="ja-JP" dirty="0"/>
          </a:p>
          <a:p>
            <a:pPr marL="0" indent="0">
              <a:buNone/>
            </a:pPr>
            <a:endParaRPr lang="en-US" altLang="ja-JP" dirty="0"/>
          </a:p>
          <a:p>
            <a:pPr marL="0" indent="0">
              <a:buNone/>
            </a:pPr>
            <a:endParaRPr kumimoji="1" lang="en-US" altLang="ja-JP" dirty="0"/>
          </a:p>
          <a:p>
            <a:pPr marL="0" indent="0">
              <a:buNone/>
            </a:pPr>
            <a:endParaRPr lang="en-US" altLang="ja-JP" dirty="0"/>
          </a:p>
          <a:p>
            <a:pPr marL="0" indent="0">
              <a:buNone/>
            </a:pPr>
            <a:endParaRPr kumimoji="1" lang="en-US" altLang="ja-JP" dirty="0"/>
          </a:p>
          <a:p>
            <a:pPr marL="0" indent="0">
              <a:buNone/>
            </a:pPr>
            <a:endParaRPr kumimoji="1" lang="en-US" altLang="ja-JP" dirty="0"/>
          </a:p>
          <a:p>
            <a:pPr marL="0" indent="0">
              <a:buNone/>
            </a:pPr>
            <a:endParaRPr kumimoji="1" lang="en-US" altLang="ja-JP" sz="2000" dirty="0"/>
          </a:p>
          <a:p>
            <a:pPr marL="0" indent="0" algn="ctr">
              <a:buNone/>
            </a:pPr>
            <a:r>
              <a:rPr lang="ja-JP" altLang="en-US" sz="2000" b="1" dirty="0">
                <a:solidFill>
                  <a:srgbClr val="FF0000"/>
                </a:solidFill>
              </a:rPr>
              <a:t>「実行すること」自体に合意する</a:t>
            </a:r>
            <a:endParaRPr kumimoji="1" lang="ja-JP" altLang="en-US" sz="2000" b="1" dirty="0">
              <a:solidFill>
                <a:srgbClr val="FF0000"/>
              </a:solidFill>
            </a:endParaRPr>
          </a:p>
        </p:txBody>
      </p:sp>
      <p:pic>
        <p:nvPicPr>
          <p:cNvPr id="16" name="図 1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447961" y="4149080"/>
            <a:ext cx="720170" cy="1667644"/>
          </a:xfrm>
          <a:prstGeom prst="rect">
            <a:avLst/>
          </a:prstGeom>
        </p:spPr>
      </p:pic>
      <p:pic>
        <p:nvPicPr>
          <p:cNvPr id="19" name="図 18"/>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190107" y="4149080"/>
            <a:ext cx="720170" cy="1667644"/>
          </a:xfrm>
          <a:prstGeom prst="rect">
            <a:avLst/>
          </a:prstGeom>
        </p:spPr>
      </p:pic>
      <p:pic>
        <p:nvPicPr>
          <p:cNvPr id="20" name="図 19"/>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flipH="1">
            <a:off x="2921265" y="4149080"/>
            <a:ext cx="720170" cy="1667644"/>
          </a:xfrm>
          <a:prstGeom prst="rect">
            <a:avLst/>
          </a:prstGeom>
        </p:spPr>
      </p:pic>
      <p:pic>
        <p:nvPicPr>
          <p:cNvPr id="17" name="図 16"/>
          <p:cNvPicPr>
            <a:picLocks noChangeAspect="1"/>
          </p:cNvPicPr>
          <p:nvPr/>
        </p:nvPicPr>
        <p:blipFill>
          <a:blip r:embed="rId4">
            <a:extLst>
              <a:ext uri="{BEBA8EAE-BF5A-486C-A8C5-ECC9F3942E4B}">
                <a14:imgProps xmlns:a14="http://schemas.microsoft.com/office/drawing/2010/main">
                  <a14:imgLayer r:embed="rId5">
                    <a14:imgEffect>
                      <a14:backgroundRemoval t="8665" b="93443" l="2500" r="61406">
                        <a14:foregroundMark x1="30469" y1="45667" x2="30469" y2="45667"/>
                        <a14:foregroundMark x1="50000" y1="40515" x2="50000" y2="40515"/>
                      </a14:backgroundRemoval>
                    </a14:imgEffect>
                  </a14:imgLayer>
                </a14:imgProps>
              </a:ext>
              <a:ext uri="{28A0092B-C50C-407E-A947-70E740481C1C}">
                <a14:useLocalDpi xmlns:a14="http://schemas.microsoft.com/office/drawing/2010/main" val="0"/>
              </a:ext>
            </a:extLst>
          </a:blip>
          <a:stretch>
            <a:fillRect/>
          </a:stretch>
        </p:blipFill>
        <p:spPr>
          <a:xfrm>
            <a:off x="5303158" y="3789040"/>
            <a:ext cx="3944562" cy="2304256"/>
          </a:xfrm>
          <a:prstGeom prst="rect">
            <a:avLst/>
          </a:prstGeom>
        </p:spPr>
      </p:pic>
      <p:sp>
        <p:nvSpPr>
          <p:cNvPr id="18" name="角丸四角形吹き出し 17"/>
          <p:cNvSpPr/>
          <p:nvPr/>
        </p:nvSpPr>
        <p:spPr>
          <a:xfrm>
            <a:off x="4771408" y="2589162"/>
            <a:ext cx="3722260" cy="767889"/>
          </a:xfrm>
          <a:prstGeom prst="wedgeRoundRectCallout">
            <a:avLst>
              <a:gd name="adj1" fmla="val -12704"/>
              <a:gd name="adj2" fmla="val 93955"/>
              <a:gd name="adj3" fmla="val 16667"/>
            </a:avLst>
          </a:prstGeom>
          <a:no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defRPr/>
            </a:pPr>
            <a:r>
              <a:rPr lang="ja-JP" altLang="en-US" sz="2400" dirty="0">
                <a:solidFill>
                  <a:srgbClr val="002060"/>
                </a:solidFill>
              </a:rPr>
              <a:t>いまい</a:t>
            </a:r>
            <a:r>
              <a:rPr lang="ja-JP" altLang="en-US" sz="2400" dirty="0" err="1">
                <a:solidFill>
                  <a:srgbClr val="002060"/>
                </a:solidFill>
              </a:rPr>
              <a:t>ち納</a:t>
            </a:r>
            <a:r>
              <a:rPr lang="ja-JP" altLang="en-US" sz="2400" dirty="0">
                <a:solidFill>
                  <a:srgbClr val="002060"/>
                </a:solidFill>
              </a:rPr>
              <a:t>得いかないけど、とにかくこれでやってみよう</a:t>
            </a:r>
          </a:p>
        </p:txBody>
      </p:sp>
      <p:sp>
        <p:nvSpPr>
          <p:cNvPr id="23" name="角丸四角形吹き出し 22"/>
          <p:cNvSpPr/>
          <p:nvPr/>
        </p:nvSpPr>
        <p:spPr>
          <a:xfrm>
            <a:off x="583867" y="2348880"/>
            <a:ext cx="1224181" cy="1800200"/>
          </a:xfrm>
          <a:prstGeom prst="wedgeRoundRectCallout">
            <a:avLst>
              <a:gd name="adj1" fmla="val 26955"/>
              <a:gd name="adj2" fmla="val 73589"/>
              <a:gd name="adj3" fmla="val 16667"/>
            </a:avLst>
          </a:prstGeom>
          <a:no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fontAlgn="auto">
              <a:spcBef>
                <a:spcPts val="0"/>
              </a:spcBef>
              <a:spcAft>
                <a:spcPts val="0"/>
              </a:spcAft>
              <a:defRPr/>
            </a:pPr>
            <a:r>
              <a:rPr lang="ja-JP" altLang="en-US" sz="2400" dirty="0">
                <a:solidFill>
                  <a:srgbClr val="002060"/>
                </a:solidFill>
              </a:rPr>
              <a:t>そっちの都合を押し付けるな！</a:t>
            </a:r>
            <a:endParaRPr lang="en-US" altLang="ja-JP" sz="2400" dirty="0">
              <a:solidFill>
                <a:srgbClr val="002060"/>
              </a:solidFill>
            </a:endParaRPr>
          </a:p>
        </p:txBody>
      </p:sp>
      <p:sp>
        <p:nvSpPr>
          <p:cNvPr id="24" name="角丸四角形吹き出し 23"/>
          <p:cNvSpPr/>
          <p:nvPr/>
        </p:nvSpPr>
        <p:spPr>
          <a:xfrm>
            <a:off x="1885507" y="2348880"/>
            <a:ext cx="1224181" cy="1440160"/>
          </a:xfrm>
          <a:prstGeom prst="wedgeRoundRectCallout">
            <a:avLst>
              <a:gd name="adj1" fmla="val 15247"/>
              <a:gd name="adj2" fmla="val 75985"/>
              <a:gd name="adj3" fmla="val 16667"/>
            </a:avLst>
          </a:prstGeom>
          <a:no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fontAlgn="auto">
              <a:spcBef>
                <a:spcPts val="0"/>
              </a:spcBef>
              <a:spcAft>
                <a:spcPts val="0"/>
              </a:spcAft>
              <a:defRPr/>
            </a:pPr>
            <a:r>
              <a:rPr lang="ja-JP" altLang="en-US" sz="2400" dirty="0">
                <a:solidFill>
                  <a:srgbClr val="002060"/>
                </a:solidFill>
              </a:rPr>
              <a:t>現場は今まで通りやろう</a:t>
            </a:r>
            <a:endParaRPr lang="en-US" altLang="ja-JP" sz="2400" dirty="0">
              <a:solidFill>
                <a:srgbClr val="002060"/>
              </a:solidFill>
            </a:endParaRPr>
          </a:p>
        </p:txBody>
      </p:sp>
      <p:sp>
        <p:nvSpPr>
          <p:cNvPr id="25" name="角丸四角形吹き出し 24"/>
          <p:cNvSpPr/>
          <p:nvPr/>
        </p:nvSpPr>
        <p:spPr>
          <a:xfrm>
            <a:off x="3176155" y="2348939"/>
            <a:ext cx="1224181" cy="1533007"/>
          </a:xfrm>
          <a:prstGeom prst="wedgeRoundRectCallout">
            <a:avLst>
              <a:gd name="adj1" fmla="val -27684"/>
              <a:gd name="adj2" fmla="val 75928"/>
              <a:gd name="adj3" fmla="val 16667"/>
            </a:avLst>
          </a:prstGeom>
          <a:no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fontAlgn="auto">
              <a:spcBef>
                <a:spcPts val="0"/>
              </a:spcBef>
              <a:spcAft>
                <a:spcPts val="0"/>
              </a:spcAft>
              <a:defRPr/>
            </a:pPr>
            <a:r>
              <a:rPr lang="ja-JP" altLang="en-US" sz="2400" dirty="0">
                <a:solidFill>
                  <a:srgbClr val="002060"/>
                </a:solidFill>
              </a:rPr>
              <a:t>私の意見は無視ですか・・・</a:t>
            </a:r>
            <a:endParaRPr lang="en-US" altLang="ja-JP" sz="2400" dirty="0">
              <a:solidFill>
                <a:srgbClr val="002060"/>
              </a:solidFill>
            </a:endParaRPr>
          </a:p>
        </p:txBody>
      </p:sp>
      <p:sp>
        <p:nvSpPr>
          <p:cNvPr id="21" name="Text Box 15"/>
          <p:cNvSpPr txBox="1">
            <a:spLocks noChangeArrowheads="1"/>
          </p:cNvSpPr>
          <p:nvPr/>
        </p:nvSpPr>
        <p:spPr bwMode="auto">
          <a:xfrm>
            <a:off x="107506" y="6525467"/>
            <a:ext cx="3600400" cy="276999"/>
          </a:xfrm>
          <a:prstGeom prst="rect">
            <a:avLst/>
          </a:prstGeom>
          <a:noFill/>
          <a:ln w="9525">
            <a:noFill/>
            <a:miter lim="800000"/>
            <a:headEnd/>
            <a:tailEnd/>
          </a:ln>
        </p:spPr>
        <p:txBody>
          <a:bodyPr wrap="square">
            <a:spAutoFit/>
          </a:bodyPr>
          <a:lstStyle/>
          <a:p>
            <a:r>
              <a:rPr lang="ja-JP" altLang="en-US" sz="1200" i="1" dirty="0">
                <a:latin typeface="ＭＳ Ｐ明朝" panose="02020600040205080304" pitchFamily="18" charset="-128"/>
                <a:ea typeface="ＭＳ Ｐ明朝" panose="02020600040205080304" pitchFamily="18" charset="-128"/>
              </a:rPr>
              <a:t>平成</a:t>
            </a:r>
            <a:r>
              <a:rPr lang="en-US" altLang="ja-JP" sz="1200" i="1" dirty="0">
                <a:latin typeface="ＭＳ Ｐ明朝" panose="02020600040205080304" pitchFamily="18" charset="-128"/>
                <a:ea typeface="ＭＳ Ｐ明朝" panose="02020600040205080304" pitchFamily="18" charset="-128"/>
              </a:rPr>
              <a:t>30</a:t>
            </a:r>
            <a:r>
              <a:rPr lang="ja-JP" altLang="en-US" sz="1200" i="1" dirty="0">
                <a:latin typeface="ＭＳ Ｐ明朝" panose="02020600040205080304" pitchFamily="18" charset="-128"/>
                <a:ea typeface="ＭＳ Ｐ明朝" panose="02020600040205080304" pitchFamily="18" charset="-128"/>
              </a:rPr>
              <a:t>年度主任相談支援専門員養成研修</a:t>
            </a:r>
            <a:endParaRPr lang="en-US" altLang="ja-JP" sz="1200" i="1" dirty="0">
              <a:latin typeface="ＭＳ Ｐ明朝" panose="02020600040205080304" pitchFamily="18" charset="-128"/>
              <a:ea typeface="ＭＳ Ｐ明朝" panose="02020600040205080304" pitchFamily="18" charset="-128"/>
            </a:endParaRPr>
          </a:p>
        </p:txBody>
      </p:sp>
      <p:sp>
        <p:nvSpPr>
          <p:cNvPr id="3" name="スライド番号プレースホルダー 2">
            <a:extLst>
              <a:ext uri="{FF2B5EF4-FFF2-40B4-BE49-F238E27FC236}">
                <a16:creationId xmlns:a16="http://schemas.microsoft.com/office/drawing/2014/main" id="{09EF3F37-82ED-4F9A-90CE-91D92B115C8A}"/>
              </a:ext>
            </a:extLst>
          </p:cNvPr>
          <p:cNvSpPr>
            <a:spLocks noGrp="1"/>
          </p:cNvSpPr>
          <p:nvPr>
            <p:ph type="sldNum" sz="quarter" idx="12"/>
          </p:nvPr>
        </p:nvSpPr>
        <p:spPr>
          <a:xfrm>
            <a:off x="6948264" y="6492875"/>
            <a:ext cx="2133600" cy="365125"/>
          </a:xfrm>
        </p:spPr>
        <p:txBody>
          <a:bodyPr/>
          <a:lstStyle/>
          <a:p>
            <a:fld id="{8324EAF5-3F7A-4205-B5A4-0F5D4BD8E9E1}" type="slidenum">
              <a:rPr lang="ja-JP" altLang="en-US" smtClean="0">
                <a:solidFill>
                  <a:prstClr val="black">
                    <a:tint val="75000"/>
                  </a:prstClr>
                </a:solidFill>
              </a:rPr>
              <a:pPr/>
              <a:t>22</a:t>
            </a:fld>
            <a:endParaRPr lang="ja-JP" altLang="en-US">
              <a:solidFill>
                <a:prstClr val="black">
                  <a:tint val="75000"/>
                </a:prstClr>
              </a:solidFill>
            </a:endParaRPr>
          </a:p>
        </p:txBody>
      </p:sp>
    </p:spTree>
    <p:extLst>
      <p:ext uri="{BB962C8B-B14F-4D97-AF65-F5344CB8AC3E}">
        <p14:creationId xmlns:p14="http://schemas.microsoft.com/office/powerpoint/2010/main" val="375413082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6" y="404664"/>
            <a:ext cx="4386949" cy="797640"/>
          </a:xfrm>
          <a:ln>
            <a:solidFill>
              <a:schemeClr val="tx1"/>
            </a:solidFill>
          </a:ln>
        </p:spPr>
        <p:txBody>
          <a:bodyPr>
            <a:normAutofit/>
          </a:bodyPr>
          <a:lstStyle/>
          <a:p>
            <a:r>
              <a:rPr kumimoji="1" lang="ja-JP" altLang="en-US" dirty="0">
                <a:solidFill>
                  <a:srgbClr val="002060"/>
                </a:solidFill>
              </a:rPr>
              <a:t>集団思考の</a:t>
            </a:r>
            <a:r>
              <a:rPr kumimoji="1" lang="ja-JP" altLang="en-US" dirty="0">
                <a:solidFill>
                  <a:srgbClr val="FF0000"/>
                </a:solidFill>
              </a:rPr>
              <a:t>醍醐味</a:t>
            </a:r>
          </a:p>
        </p:txBody>
      </p:sp>
      <p:sp>
        <p:nvSpPr>
          <p:cNvPr id="3" name="コンテンツ プレースホルダー 2"/>
          <p:cNvSpPr>
            <a:spLocks noGrp="1"/>
          </p:cNvSpPr>
          <p:nvPr>
            <p:ph idx="1"/>
          </p:nvPr>
        </p:nvSpPr>
        <p:spPr>
          <a:xfrm>
            <a:off x="457200" y="1340768"/>
            <a:ext cx="8229600" cy="1329378"/>
          </a:xfrm>
        </p:spPr>
        <p:txBody>
          <a:bodyPr>
            <a:normAutofit/>
          </a:bodyPr>
          <a:lstStyle/>
          <a:p>
            <a:r>
              <a:rPr lang="ja-JP" altLang="en-US" sz="2215" dirty="0">
                <a:solidFill>
                  <a:srgbClr val="002060"/>
                </a:solidFill>
              </a:rPr>
              <a:t>一人一人のアイディアは重要だが、それを寄せ合った時、　　　　　　　　とても一人では思いつかない斬新な考えに行き着くことがある。</a:t>
            </a:r>
            <a:endParaRPr lang="en-US" altLang="ja-JP" sz="2215" dirty="0">
              <a:solidFill>
                <a:srgbClr val="002060"/>
              </a:solidFill>
            </a:endParaRPr>
          </a:p>
          <a:p>
            <a:pPr marL="0" indent="0">
              <a:buNone/>
            </a:pPr>
            <a:r>
              <a:rPr lang="ja-JP" altLang="en-US" sz="2215" dirty="0">
                <a:solidFill>
                  <a:srgbClr val="002060"/>
                </a:solidFill>
              </a:rPr>
              <a:t>　　（興奮の瞬間！）</a:t>
            </a:r>
            <a:endParaRPr lang="en-US" altLang="ja-JP" sz="2215" dirty="0">
              <a:solidFill>
                <a:srgbClr val="002060"/>
              </a:solidFill>
            </a:endParaRPr>
          </a:p>
        </p:txBody>
      </p:sp>
      <p:sp>
        <p:nvSpPr>
          <p:cNvPr id="4" name="タイトル 1"/>
          <p:cNvSpPr txBox="1">
            <a:spLocks/>
          </p:cNvSpPr>
          <p:nvPr/>
        </p:nvSpPr>
        <p:spPr>
          <a:xfrm>
            <a:off x="450930" y="2919410"/>
            <a:ext cx="4386949" cy="797622"/>
          </a:xfrm>
          <a:prstGeom prst="rect">
            <a:avLst/>
          </a:prstGeom>
          <a:ln>
            <a:solidFill>
              <a:schemeClr val="tx1"/>
            </a:solidFill>
          </a:ln>
        </p:spPr>
        <p:txBody>
          <a:bodyPr vert="horz" lIns="84406" tIns="42203" rIns="84406" bIns="42203" rtlCol="0" anchor="ctr">
            <a:normAutofit fontScale="90000"/>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defTabSz="844083" fontAlgn="auto">
              <a:spcAft>
                <a:spcPts val="0"/>
              </a:spcAft>
              <a:defRPr/>
            </a:pPr>
            <a:r>
              <a:rPr lang="ja-JP" altLang="en-US" sz="4062" dirty="0">
                <a:solidFill>
                  <a:srgbClr val="002060"/>
                </a:solidFill>
                <a:latin typeface="Calibri"/>
                <a:ea typeface="ＭＳ Ｐゴシック" panose="020B0600070205080204" pitchFamily="50" charset="-128"/>
              </a:rPr>
              <a:t>集団思考の</a:t>
            </a:r>
            <a:r>
              <a:rPr lang="ja-JP" altLang="en-US" sz="4062" dirty="0">
                <a:solidFill>
                  <a:srgbClr val="FF0000"/>
                </a:solidFill>
                <a:latin typeface="Calibri"/>
                <a:ea typeface="ＭＳ Ｐゴシック" panose="020B0600070205080204" pitchFamily="50" charset="-128"/>
              </a:rPr>
              <a:t>落とし穴</a:t>
            </a:r>
          </a:p>
        </p:txBody>
      </p:sp>
      <p:sp>
        <p:nvSpPr>
          <p:cNvPr id="5" name="コンテンツ プレースホルダー 2"/>
          <p:cNvSpPr txBox="1">
            <a:spLocks/>
          </p:cNvSpPr>
          <p:nvPr/>
        </p:nvSpPr>
        <p:spPr>
          <a:xfrm>
            <a:off x="450927" y="3872167"/>
            <a:ext cx="8229600" cy="2725225"/>
          </a:xfrm>
          <a:prstGeom prst="rect">
            <a:avLst/>
          </a:prstGeom>
        </p:spPr>
        <p:txBody>
          <a:bodyPr vert="horz" lIns="84406" tIns="42203" rIns="84406" bIns="42203" rtlCol="0">
            <a:norm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316531" indent="-316531" defTabSz="844083" fontAlgn="auto">
              <a:spcAft>
                <a:spcPts val="0"/>
              </a:spcAft>
              <a:defRPr/>
            </a:pPr>
            <a:r>
              <a:rPr lang="ja-JP" altLang="en-US" sz="2215" dirty="0">
                <a:solidFill>
                  <a:srgbClr val="002060"/>
                </a:solidFill>
                <a:latin typeface="Calibri"/>
                <a:ea typeface="ＭＳ Ｐゴシック" panose="020B0600070205080204" pitchFamily="50" charset="-128"/>
              </a:rPr>
              <a:t>メンバー</a:t>
            </a:r>
            <a:r>
              <a:rPr lang="en-US" altLang="ja-JP" sz="2215" dirty="0">
                <a:solidFill>
                  <a:srgbClr val="002060"/>
                </a:solidFill>
                <a:latin typeface="Calibri"/>
                <a:ea typeface="ＭＳ Ｐゴシック" panose="020B0600070205080204" pitchFamily="50" charset="-128"/>
              </a:rPr>
              <a:t>5</a:t>
            </a:r>
            <a:r>
              <a:rPr lang="ja-JP" altLang="en-US" sz="2215" dirty="0">
                <a:solidFill>
                  <a:srgbClr val="002060"/>
                </a:solidFill>
                <a:latin typeface="Calibri"/>
                <a:ea typeface="ＭＳ Ｐゴシック" panose="020B0600070205080204" pitchFamily="50" charset="-128"/>
              </a:rPr>
              <a:t>人以上になると、「私１人くらい参加しなくても　　　　　　　　いいだろう」という現象。</a:t>
            </a:r>
            <a:endParaRPr lang="en-US" altLang="ja-JP" sz="2215" dirty="0">
              <a:solidFill>
                <a:srgbClr val="002060"/>
              </a:solidFill>
              <a:latin typeface="Calibri"/>
              <a:ea typeface="ＭＳ Ｐゴシック" panose="020B0600070205080204" pitchFamily="50" charset="-128"/>
            </a:endParaRPr>
          </a:p>
          <a:p>
            <a:pPr marL="316531" indent="-316531" defTabSz="844083" fontAlgn="auto">
              <a:spcAft>
                <a:spcPts val="0"/>
              </a:spcAft>
              <a:defRPr/>
            </a:pPr>
            <a:r>
              <a:rPr lang="ja-JP" altLang="en-US" sz="2215" dirty="0">
                <a:solidFill>
                  <a:srgbClr val="002060"/>
                </a:solidFill>
                <a:latin typeface="Calibri"/>
                <a:ea typeface="ＭＳ Ｐゴシック" panose="020B0600070205080204" pitchFamily="50" charset="-128"/>
              </a:rPr>
              <a:t>「意見の対立」ではなく、「あいつは嫌い」に根ざした対立。</a:t>
            </a:r>
            <a:endParaRPr lang="en-US" altLang="ja-JP" sz="2215" dirty="0">
              <a:solidFill>
                <a:srgbClr val="002060"/>
              </a:solidFill>
              <a:latin typeface="Calibri"/>
              <a:ea typeface="ＭＳ Ｐゴシック" panose="020B0600070205080204" pitchFamily="50" charset="-128"/>
            </a:endParaRPr>
          </a:p>
          <a:p>
            <a:pPr marL="316531" indent="-316531" defTabSz="844083" fontAlgn="auto">
              <a:spcAft>
                <a:spcPts val="0"/>
              </a:spcAft>
              <a:defRPr/>
            </a:pPr>
            <a:r>
              <a:rPr lang="ja-JP" altLang="en-US" sz="2215" dirty="0">
                <a:solidFill>
                  <a:srgbClr val="002060"/>
                </a:solidFill>
                <a:latin typeface="Calibri"/>
                <a:ea typeface="ＭＳ Ｐゴシック" panose="020B0600070205080204" pitchFamily="50" charset="-128"/>
              </a:rPr>
              <a:t>「声の大きな」「目立つ」意見に目を奪われて、「声の小さな」　　　　「目立たない」正しい意見を見落とす現症。</a:t>
            </a:r>
            <a:endParaRPr lang="en-US" altLang="ja-JP" sz="2215" dirty="0">
              <a:solidFill>
                <a:srgbClr val="002060"/>
              </a:solidFill>
              <a:latin typeface="Calibri"/>
              <a:ea typeface="ＭＳ Ｐゴシック" panose="020B0600070205080204" pitchFamily="50" charset="-128"/>
            </a:endParaRPr>
          </a:p>
          <a:p>
            <a:pPr marL="316531" indent="-316531" defTabSz="844083" fontAlgn="auto">
              <a:spcAft>
                <a:spcPts val="0"/>
              </a:spcAft>
              <a:defRPr/>
            </a:pPr>
            <a:r>
              <a:rPr lang="ja-JP" altLang="en-US" sz="2215" dirty="0">
                <a:solidFill>
                  <a:srgbClr val="002060"/>
                </a:solidFill>
                <a:latin typeface="Calibri"/>
                <a:ea typeface="ＭＳ Ｐゴシック" panose="020B0600070205080204" pitchFamily="50" charset="-128"/>
              </a:rPr>
              <a:t>目にみえない集団圧力とそれに知らず知らずに同調する行動。</a:t>
            </a:r>
            <a:endParaRPr lang="en-US" altLang="ja-JP" sz="2215" dirty="0">
              <a:solidFill>
                <a:srgbClr val="002060"/>
              </a:solidFill>
              <a:latin typeface="Calibri"/>
              <a:ea typeface="ＭＳ Ｐゴシック" panose="020B0600070205080204" pitchFamily="50" charset="-128"/>
            </a:endParaRPr>
          </a:p>
        </p:txBody>
      </p:sp>
      <p:sp>
        <p:nvSpPr>
          <p:cNvPr id="7" name="スライド番号プレースホルダー 6"/>
          <p:cNvSpPr>
            <a:spLocks noGrp="1"/>
          </p:cNvSpPr>
          <p:nvPr>
            <p:ph type="sldNum" sz="quarter" idx="12"/>
          </p:nvPr>
        </p:nvSpPr>
        <p:spPr>
          <a:xfrm>
            <a:off x="6872191" y="6492875"/>
            <a:ext cx="2133600" cy="365125"/>
          </a:xfrm>
        </p:spPr>
        <p:txBody>
          <a:bodyPr/>
          <a:lstStyle/>
          <a:p>
            <a:fld id="{B432573B-8062-4E40-B455-9D667D3B5B55}" type="slidenum">
              <a:rPr lang="ja-JP" altLang="en-US" smtClean="0">
                <a:solidFill>
                  <a:prstClr val="black">
                    <a:tint val="75000"/>
                  </a:prstClr>
                </a:solidFill>
              </a:rPr>
              <a:pPr/>
              <a:t>23</a:t>
            </a:fld>
            <a:endParaRPr lang="ja-JP" altLang="en-US" dirty="0">
              <a:solidFill>
                <a:prstClr val="black">
                  <a:tint val="75000"/>
                </a:prstClr>
              </a:solidFill>
            </a:endParaRPr>
          </a:p>
        </p:txBody>
      </p:sp>
      <p:sp>
        <p:nvSpPr>
          <p:cNvPr id="8" name="Text Box 15"/>
          <p:cNvSpPr txBox="1">
            <a:spLocks noChangeArrowheads="1"/>
          </p:cNvSpPr>
          <p:nvPr/>
        </p:nvSpPr>
        <p:spPr bwMode="auto">
          <a:xfrm>
            <a:off x="107506" y="6525467"/>
            <a:ext cx="3600400" cy="276999"/>
          </a:xfrm>
          <a:prstGeom prst="rect">
            <a:avLst/>
          </a:prstGeom>
          <a:noFill/>
          <a:ln w="9525">
            <a:noFill/>
            <a:miter lim="800000"/>
            <a:headEnd/>
            <a:tailEnd/>
          </a:ln>
        </p:spPr>
        <p:txBody>
          <a:bodyPr wrap="square">
            <a:spAutoFit/>
          </a:bodyPr>
          <a:lstStyle/>
          <a:p>
            <a:r>
              <a:rPr lang="ja-JP" altLang="en-US" sz="1200" i="1" dirty="0">
                <a:latin typeface="ＭＳ Ｐ明朝" panose="02020600040205080304" pitchFamily="18" charset="-128"/>
                <a:ea typeface="ＭＳ Ｐ明朝" panose="02020600040205080304" pitchFamily="18" charset="-128"/>
              </a:rPr>
              <a:t>平成</a:t>
            </a:r>
            <a:r>
              <a:rPr lang="en-US" altLang="ja-JP" sz="1200" i="1" dirty="0">
                <a:latin typeface="ＭＳ Ｐ明朝" panose="02020600040205080304" pitchFamily="18" charset="-128"/>
                <a:ea typeface="ＭＳ Ｐ明朝" panose="02020600040205080304" pitchFamily="18" charset="-128"/>
              </a:rPr>
              <a:t>30</a:t>
            </a:r>
            <a:r>
              <a:rPr lang="ja-JP" altLang="en-US" sz="1200" i="1" dirty="0">
                <a:latin typeface="ＭＳ Ｐ明朝" panose="02020600040205080304" pitchFamily="18" charset="-128"/>
                <a:ea typeface="ＭＳ Ｐ明朝" panose="02020600040205080304" pitchFamily="18" charset="-128"/>
              </a:rPr>
              <a:t>年度主任相談支援専門員養成研修</a:t>
            </a:r>
            <a:endParaRPr lang="en-US" altLang="ja-JP" sz="1200" i="1" dirty="0">
              <a:latin typeface="ＭＳ Ｐ明朝" panose="02020600040205080304" pitchFamily="18" charset="-128"/>
              <a:ea typeface="ＭＳ Ｐ明朝" panose="02020600040205080304" pitchFamily="18" charset="-128"/>
            </a:endParaRPr>
          </a:p>
        </p:txBody>
      </p:sp>
    </p:spTree>
    <p:extLst>
      <p:ext uri="{BB962C8B-B14F-4D97-AF65-F5344CB8AC3E}">
        <p14:creationId xmlns:p14="http://schemas.microsoft.com/office/powerpoint/2010/main" val="42155781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4"/>
          <p:cNvSpPr>
            <a:spLocks noGrp="1" noChangeArrowheads="1"/>
          </p:cNvSpPr>
          <p:nvPr>
            <p:ph type="title"/>
          </p:nvPr>
        </p:nvSpPr>
        <p:spPr/>
        <p:txBody>
          <a:bodyPr/>
          <a:lstStyle/>
          <a:p>
            <a:pPr eaLnBrk="1" hangingPunct="1"/>
            <a:r>
              <a:rPr lang="ja-JP" altLang="en-US" sz="3600" i="1" dirty="0">
                <a:solidFill>
                  <a:srgbClr val="002060"/>
                </a:solidFill>
                <a:latin typeface="+mj-ea"/>
              </a:rPr>
              <a:t>ケア会議に関する演習</a:t>
            </a:r>
          </a:p>
        </p:txBody>
      </p:sp>
      <p:sp>
        <p:nvSpPr>
          <p:cNvPr id="2" name="スライド番号プレースホルダー 1"/>
          <p:cNvSpPr>
            <a:spLocks noGrp="1"/>
          </p:cNvSpPr>
          <p:nvPr>
            <p:ph type="sldNum" sz="quarter" idx="12"/>
          </p:nvPr>
        </p:nvSpPr>
        <p:spPr>
          <a:xfrm>
            <a:off x="6970713" y="6522477"/>
            <a:ext cx="2133600" cy="476250"/>
          </a:xfrm>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804D6B79-3AEB-42FE-A736-A41F7AEA0445}" type="slidenum">
              <a:rPr kumimoji="1" lang="en-US" altLang="ja-JP" sz="1400" b="0" i="0" u="none" strike="noStrike" kern="1200" cap="none" spc="0" normalizeH="0" baseline="0" noProof="0" smtClean="0">
                <a:ln>
                  <a:noFill/>
                </a:ln>
                <a:solidFill>
                  <a:srgbClr val="000000"/>
                </a:solidFill>
                <a:effectLst/>
                <a:uLnTx/>
                <a:uFillTx/>
                <a:latin typeface="Arial" charset="0"/>
                <a:ea typeface="ＭＳ Ｐゴシック"/>
                <a:cs typeface="+mn-cs"/>
              </a:rPr>
              <a:pPr marL="0" marR="0" lvl="0" indent="0" algn="r" defTabSz="914400" rtl="0" eaLnBrk="1" fontAlgn="base" latinLnBrk="0" hangingPunct="1">
                <a:lnSpc>
                  <a:spcPct val="100000"/>
                </a:lnSpc>
                <a:spcBef>
                  <a:spcPct val="0"/>
                </a:spcBef>
                <a:spcAft>
                  <a:spcPct val="0"/>
                </a:spcAft>
                <a:buClrTx/>
                <a:buSzTx/>
                <a:buFontTx/>
                <a:buNone/>
                <a:tabLst/>
                <a:defRPr/>
              </a:pPr>
              <a:t>24</a:t>
            </a:fld>
            <a:endParaRPr kumimoji="1" lang="en-US" altLang="ja-JP" sz="1400" b="0" i="0" u="none" strike="noStrike" kern="1200" cap="none" spc="0" normalizeH="0" baseline="0" noProof="0">
              <a:ln>
                <a:noFill/>
              </a:ln>
              <a:solidFill>
                <a:srgbClr val="000000"/>
              </a:solidFill>
              <a:effectLst/>
              <a:uLnTx/>
              <a:uFillTx/>
              <a:latin typeface="Arial" charset="0"/>
              <a:ea typeface="ＭＳ Ｐゴシック"/>
              <a:cs typeface="+mn-cs"/>
            </a:endParaRPr>
          </a:p>
        </p:txBody>
      </p:sp>
      <p:sp>
        <p:nvSpPr>
          <p:cNvPr id="5" name="Text Box 15"/>
          <p:cNvSpPr txBox="1">
            <a:spLocks noChangeArrowheads="1"/>
          </p:cNvSpPr>
          <p:nvPr/>
        </p:nvSpPr>
        <p:spPr bwMode="auto">
          <a:xfrm>
            <a:off x="107506" y="6525467"/>
            <a:ext cx="3600400" cy="276999"/>
          </a:xfrm>
          <a:prstGeom prst="rect">
            <a:avLst/>
          </a:prstGeom>
          <a:noFill/>
          <a:ln w="9525">
            <a:noFill/>
            <a:miter lim="800000"/>
            <a:headEnd/>
            <a:tailEnd/>
          </a:ln>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200" b="0" i="1" u="none" strike="noStrike" kern="1200" cap="none" spc="0" normalizeH="0" baseline="0" noProof="0" dirty="0">
                <a:ln>
                  <a:noFill/>
                </a:ln>
                <a:solidFill>
                  <a:srgbClr val="000000"/>
                </a:solidFill>
                <a:effectLst/>
                <a:uLnTx/>
                <a:uFillTx/>
                <a:latin typeface="ＭＳ Ｐ明朝" panose="02020600040205080304" pitchFamily="18" charset="-128"/>
                <a:ea typeface="ＭＳ Ｐ明朝" panose="02020600040205080304" pitchFamily="18" charset="-128"/>
                <a:cs typeface="+mn-cs"/>
              </a:rPr>
              <a:t>平成</a:t>
            </a:r>
            <a:r>
              <a:rPr kumimoji="1" lang="en-US" altLang="ja-JP" sz="1200" b="0" i="1" u="none" strike="noStrike" kern="1200" cap="none" spc="0" normalizeH="0" baseline="0" noProof="0" dirty="0">
                <a:ln>
                  <a:noFill/>
                </a:ln>
                <a:solidFill>
                  <a:srgbClr val="000000"/>
                </a:solidFill>
                <a:effectLst/>
                <a:uLnTx/>
                <a:uFillTx/>
                <a:latin typeface="ＭＳ Ｐ明朝" panose="02020600040205080304" pitchFamily="18" charset="-128"/>
                <a:ea typeface="ＭＳ Ｐ明朝" panose="02020600040205080304" pitchFamily="18" charset="-128"/>
                <a:cs typeface="+mn-cs"/>
              </a:rPr>
              <a:t>30</a:t>
            </a:r>
            <a:r>
              <a:rPr kumimoji="1" lang="ja-JP" altLang="en-US" sz="1200" b="0" i="1" u="none" strike="noStrike" kern="1200" cap="none" spc="0" normalizeH="0" baseline="0" noProof="0" dirty="0">
                <a:ln>
                  <a:noFill/>
                </a:ln>
                <a:solidFill>
                  <a:srgbClr val="000000"/>
                </a:solidFill>
                <a:effectLst/>
                <a:uLnTx/>
                <a:uFillTx/>
                <a:latin typeface="ＭＳ Ｐ明朝" panose="02020600040205080304" pitchFamily="18" charset="-128"/>
                <a:ea typeface="ＭＳ Ｐ明朝" panose="02020600040205080304" pitchFamily="18" charset="-128"/>
                <a:cs typeface="+mn-cs"/>
              </a:rPr>
              <a:t>年度主任相談支援専門員養成研修</a:t>
            </a:r>
            <a:endParaRPr kumimoji="1" lang="en-US" altLang="ja-JP" sz="1200" b="0" i="1" u="none" strike="noStrike" kern="1200" cap="none" spc="0" normalizeH="0" baseline="0" noProof="0" dirty="0">
              <a:ln>
                <a:noFill/>
              </a:ln>
              <a:solidFill>
                <a:srgbClr val="000000"/>
              </a:solidFill>
              <a:effectLst/>
              <a:uLnTx/>
              <a:uFillTx/>
              <a:latin typeface="ＭＳ Ｐ明朝" panose="02020600040205080304" pitchFamily="18" charset="-128"/>
              <a:ea typeface="ＭＳ Ｐ明朝" panose="02020600040205080304" pitchFamily="18" charset="-128"/>
              <a:cs typeface="+mn-cs"/>
            </a:endParaRPr>
          </a:p>
        </p:txBody>
      </p:sp>
    </p:spTree>
    <p:extLst>
      <p:ext uri="{BB962C8B-B14F-4D97-AF65-F5344CB8AC3E}">
        <p14:creationId xmlns:p14="http://schemas.microsoft.com/office/powerpoint/2010/main" val="139265390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4"/>
          <p:cNvSpPr>
            <a:spLocks noGrp="1" noChangeArrowheads="1"/>
          </p:cNvSpPr>
          <p:nvPr>
            <p:ph type="title"/>
          </p:nvPr>
        </p:nvSpPr>
        <p:spPr>
          <a:solidFill>
            <a:srgbClr val="002060"/>
          </a:solidFill>
          <a:ln>
            <a:noFill/>
          </a:ln>
        </p:spPr>
        <p:txBody>
          <a:bodyPr/>
          <a:lstStyle/>
          <a:p>
            <a:pPr eaLnBrk="1" hangingPunct="1"/>
            <a:r>
              <a:rPr lang="ja-JP" altLang="en-US" sz="3600" dirty="0">
                <a:solidFill>
                  <a:schemeClr val="bg1"/>
                </a:solidFill>
                <a:latin typeface="+mj-ea"/>
              </a:rPr>
              <a:t>ケア会議に関する演習</a:t>
            </a:r>
          </a:p>
        </p:txBody>
      </p:sp>
      <p:sp>
        <p:nvSpPr>
          <p:cNvPr id="3" name="コンテンツ プレースホルダー 2">
            <a:extLst>
              <a:ext uri="{FF2B5EF4-FFF2-40B4-BE49-F238E27FC236}">
                <a16:creationId xmlns:a16="http://schemas.microsoft.com/office/drawing/2014/main" id="{6E145A5A-359B-45DB-998B-186F7D6C25B6}"/>
              </a:ext>
            </a:extLst>
          </p:cNvPr>
          <p:cNvSpPr>
            <a:spLocks noGrp="1"/>
          </p:cNvSpPr>
          <p:nvPr>
            <p:ph idx="1"/>
          </p:nvPr>
        </p:nvSpPr>
        <p:spPr>
          <a:xfrm>
            <a:off x="457200" y="1600206"/>
            <a:ext cx="8229600" cy="4525963"/>
          </a:xfrm>
        </p:spPr>
        <p:txBody>
          <a:bodyPr/>
          <a:lstStyle/>
          <a:p>
            <a:pPr marL="0" indent="0">
              <a:buNone/>
            </a:pPr>
            <a:r>
              <a:rPr kumimoji="1" lang="en-US" altLang="ja-JP" dirty="0">
                <a:solidFill>
                  <a:srgbClr val="002060"/>
                </a:solidFill>
              </a:rPr>
              <a:t>【</a:t>
            </a:r>
            <a:r>
              <a:rPr kumimoji="1" lang="ja-JP" altLang="en-US" dirty="0">
                <a:solidFill>
                  <a:srgbClr val="002060"/>
                </a:solidFill>
              </a:rPr>
              <a:t>ねらい</a:t>
            </a:r>
            <a:r>
              <a:rPr kumimoji="1" lang="en-US" altLang="ja-JP" dirty="0">
                <a:solidFill>
                  <a:srgbClr val="002060"/>
                </a:solidFill>
              </a:rPr>
              <a:t>】</a:t>
            </a:r>
          </a:p>
          <a:p>
            <a:pPr marL="0" indent="0">
              <a:buNone/>
            </a:pPr>
            <a:r>
              <a:rPr lang="ja-JP" altLang="en-US" sz="2800" dirty="0">
                <a:solidFill>
                  <a:srgbClr val="002060"/>
                </a:solidFill>
              </a:rPr>
              <a:t>主任相談支援専門員が人材育成の一環として相談　　　支援専門員が実施するケア会議等に参加した場合　　　において、</a:t>
            </a:r>
            <a:endParaRPr lang="en-US" altLang="ja-JP" sz="900" dirty="0">
              <a:solidFill>
                <a:srgbClr val="002060"/>
              </a:solidFill>
            </a:endParaRPr>
          </a:p>
          <a:p>
            <a:pPr marL="0" indent="0">
              <a:buNone/>
            </a:pPr>
            <a:endParaRPr lang="en-US" altLang="ja-JP" sz="800" dirty="0">
              <a:solidFill>
                <a:srgbClr val="002060"/>
              </a:solidFill>
            </a:endParaRPr>
          </a:p>
          <a:p>
            <a:pPr marL="0" indent="0">
              <a:buNone/>
            </a:pPr>
            <a:r>
              <a:rPr lang="ja-JP" altLang="en-US" sz="2800" dirty="0">
                <a:solidFill>
                  <a:srgbClr val="FF0000"/>
                </a:solidFill>
              </a:rPr>
              <a:t>①</a:t>
            </a:r>
            <a:r>
              <a:rPr lang="ja-JP" altLang="en-US" sz="2800" u="sng" dirty="0">
                <a:solidFill>
                  <a:srgbClr val="FF0000"/>
                </a:solidFill>
              </a:rPr>
              <a:t>どのようなタイミングで介入することが適切か。</a:t>
            </a:r>
            <a:endParaRPr lang="en-US" altLang="ja-JP" sz="2800" u="sng" dirty="0">
              <a:solidFill>
                <a:srgbClr val="FF0000"/>
              </a:solidFill>
            </a:endParaRPr>
          </a:p>
          <a:p>
            <a:pPr marL="361950" indent="-361950">
              <a:buNone/>
            </a:pPr>
            <a:r>
              <a:rPr lang="ja-JP" altLang="en-US" sz="2800" dirty="0">
                <a:solidFill>
                  <a:srgbClr val="FF0000"/>
                </a:solidFill>
              </a:rPr>
              <a:t>②</a:t>
            </a:r>
            <a:r>
              <a:rPr lang="ja-JP" altLang="en-US" sz="2800" u="sng" dirty="0">
                <a:solidFill>
                  <a:srgbClr val="FF0000"/>
                </a:solidFill>
              </a:rPr>
              <a:t>ケア会議等の終了後にどのような方法で気づきを　　　促すことが適切か。</a:t>
            </a:r>
            <a:endParaRPr lang="en-US" altLang="ja-JP" sz="800" u="sng" dirty="0">
              <a:solidFill>
                <a:srgbClr val="FF0000"/>
              </a:solidFill>
            </a:endParaRPr>
          </a:p>
          <a:p>
            <a:pPr marL="361950" indent="-361950">
              <a:buNone/>
            </a:pPr>
            <a:endParaRPr lang="en-US" altLang="ja-JP" sz="800" u="sng" dirty="0">
              <a:solidFill>
                <a:srgbClr val="FF0000"/>
              </a:solidFill>
            </a:endParaRPr>
          </a:p>
          <a:p>
            <a:pPr marL="0" indent="0">
              <a:buNone/>
            </a:pPr>
            <a:r>
              <a:rPr lang="ja-JP" altLang="en-US" sz="2800" dirty="0">
                <a:solidFill>
                  <a:srgbClr val="002060"/>
                </a:solidFill>
              </a:rPr>
              <a:t>ということについて、グループワークを行う。</a:t>
            </a:r>
            <a:endParaRPr kumimoji="1" lang="en-US" altLang="ja-JP" sz="2800" dirty="0">
              <a:solidFill>
                <a:srgbClr val="002060"/>
              </a:solidFill>
            </a:endParaRPr>
          </a:p>
          <a:p>
            <a:pPr marL="0" indent="0">
              <a:buNone/>
            </a:pPr>
            <a:endParaRPr kumimoji="1" lang="ja-JP" altLang="en-US" dirty="0">
              <a:solidFill>
                <a:srgbClr val="002060"/>
              </a:solidFill>
            </a:endParaRPr>
          </a:p>
        </p:txBody>
      </p:sp>
      <p:sp>
        <p:nvSpPr>
          <p:cNvPr id="2" name="スライド番号プレースホルダー 1"/>
          <p:cNvSpPr>
            <a:spLocks noGrp="1"/>
          </p:cNvSpPr>
          <p:nvPr>
            <p:ph type="sldNum" sz="quarter" idx="12"/>
          </p:nvPr>
        </p:nvSpPr>
        <p:spPr>
          <a:xfrm>
            <a:off x="6948264" y="6525467"/>
            <a:ext cx="2133600" cy="476250"/>
          </a:xfrm>
        </p:spPr>
        <p:txBody>
          <a:bodyPr/>
          <a:lstStyle/>
          <a:p>
            <a:pPr>
              <a:defRPr/>
            </a:pPr>
            <a:fld id="{804D6B79-3AEB-42FE-A736-A41F7AEA0445}" type="slidenum">
              <a:rPr lang="en-US" altLang="ja-JP" smtClean="0">
                <a:solidFill>
                  <a:srgbClr val="000000"/>
                </a:solidFill>
              </a:rPr>
              <a:pPr>
                <a:defRPr/>
              </a:pPr>
              <a:t>25</a:t>
            </a:fld>
            <a:endParaRPr lang="en-US" altLang="ja-JP">
              <a:solidFill>
                <a:srgbClr val="000000"/>
              </a:solidFill>
            </a:endParaRPr>
          </a:p>
        </p:txBody>
      </p:sp>
      <p:sp>
        <p:nvSpPr>
          <p:cNvPr id="5" name="Text Box 15"/>
          <p:cNvSpPr txBox="1">
            <a:spLocks noChangeArrowheads="1"/>
          </p:cNvSpPr>
          <p:nvPr/>
        </p:nvSpPr>
        <p:spPr bwMode="auto">
          <a:xfrm>
            <a:off x="107506" y="6525467"/>
            <a:ext cx="3600400" cy="276999"/>
          </a:xfrm>
          <a:prstGeom prst="rect">
            <a:avLst/>
          </a:prstGeom>
          <a:noFill/>
          <a:ln w="9525">
            <a:noFill/>
            <a:miter lim="800000"/>
            <a:headEnd/>
            <a:tailEnd/>
          </a:ln>
        </p:spPr>
        <p:txBody>
          <a:bodyPr wrap="square">
            <a:spAutoFit/>
          </a:bodyPr>
          <a:lstStyle/>
          <a:p>
            <a:r>
              <a:rPr lang="ja-JP" altLang="en-US" sz="1200" i="1" dirty="0">
                <a:solidFill>
                  <a:srgbClr val="000000"/>
                </a:solidFill>
                <a:latin typeface="ＭＳ Ｐ明朝" panose="02020600040205080304" pitchFamily="18" charset="-128"/>
                <a:ea typeface="ＭＳ Ｐ明朝" panose="02020600040205080304" pitchFamily="18" charset="-128"/>
              </a:rPr>
              <a:t>平成</a:t>
            </a:r>
            <a:r>
              <a:rPr lang="en-US" altLang="ja-JP" sz="1200" i="1" dirty="0">
                <a:solidFill>
                  <a:srgbClr val="000000"/>
                </a:solidFill>
                <a:latin typeface="ＭＳ Ｐ明朝" panose="02020600040205080304" pitchFamily="18" charset="-128"/>
                <a:ea typeface="ＭＳ Ｐ明朝" panose="02020600040205080304" pitchFamily="18" charset="-128"/>
              </a:rPr>
              <a:t>30</a:t>
            </a:r>
            <a:r>
              <a:rPr lang="ja-JP" altLang="en-US" sz="1200" i="1" dirty="0">
                <a:solidFill>
                  <a:srgbClr val="000000"/>
                </a:solidFill>
                <a:latin typeface="ＭＳ Ｐ明朝" panose="02020600040205080304" pitchFamily="18" charset="-128"/>
                <a:ea typeface="ＭＳ Ｐ明朝" panose="02020600040205080304" pitchFamily="18" charset="-128"/>
              </a:rPr>
              <a:t>年度主任相談支援専門員養成研修</a:t>
            </a:r>
            <a:endParaRPr lang="en-US" altLang="ja-JP" sz="1200" i="1" dirty="0">
              <a:solidFill>
                <a:srgbClr val="000000"/>
              </a:solidFill>
              <a:latin typeface="ＭＳ Ｐ明朝" panose="02020600040205080304" pitchFamily="18" charset="-128"/>
              <a:ea typeface="ＭＳ Ｐ明朝" panose="02020600040205080304" pitchFamily="18" charset="-128"/>
            </a:endParaRPr>
          </a:p>
        </p:txBody>
      </p:sp>
    </p:spTree>
    <p:extLst>
      <p:ext uri="{BB962C8B-B14F-4D97-AF65-F5344CB8AC3E}">
        <p14:creationId xmlns:p14="http://schemas.microsoft.com/office/powerpoint/2010/main" val="96676878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4"/>
          <p:cNvSpPr>
            <a:spLocks noGrp="1" noChangeArrowheads="1"/>
          </p:cNvSpPr>
          <p:nvPr>
            <p:ph type="title"/>
          </p:nvPr>
        </p:nvSpPr>
        <p:spPr>
          <a:xfrm>
            <a:off x="457200" y="274638"/>
            <a:ext cx="8229600" cy="922114"/>
          </a:xfrm>
          <a:solidFill>
            <a:srgbClr val="002060"/>
          </a:solidFill>
          <a:ln>
            <a:noFill/>
          </a:ln>
        </p:spPr>
        <p:txBody>
          <a:bodyPr/>
          <a:lstStyle/>
          <a:p>
            <a:pPr eaLnBrk="1" hangingPunct="1"/>
            <a:r>
              <a:rPr lang="ja-JP" altLang="en-US" sz="3600" dirty="0">
                <a:solidFill>
                  <a:schemeClr val="bg1"/>
                </a:solidFill>
                <a:latin typeface="+mj-ea"/>
              </a:rPr>
              <a:t>ケア会議に関する演習の進め方（</a:t>
            </a:r>
            <a:r>
              <a:rPr lang="en-US" altLang="ja-JP" sz="3600" dirty="0">
                <a:solidFill>
                  <a:schemeClr val="bg1"/>
                </a:solidFill>
                <a:latin typeface="+mj-ea"/>
              </a:rPr>
              <a:t>45</a:t>
            </a:r>
            <a:r>
              <a:rPr lang="ja-JP" altLang="en-US" sz="3600" dirty="0">
                <a:solidFill>
                  <a:schemeClr val="bg1"/>
                </a:solidFill>
                <a:latin typeface="+mj-ea"/>
              </a:rPr>
              <a:t>分）</a:t>
            </a:r>
          </a:p>
        </p:txBody>
      </p:sp>
      <p:sp>
        <p:nvSpPr>
          <p:cNvPr id="5" name="Text Box 15"/>
          <p:cNvSpPr txBox="1">
            <a:spLocks noChangeArrowheads="1"/>
          </p:cNvSpPr>
          <p:nvPr/>
        </p:nvSpPr>
        <p:spPr bwMode="auto">
          <a:xfrm>
            <a:off x="107506" y="6525467"/>
            <a:ext cx="3600400" cy="276999"/>
          </a:xfrm>
          <a:prstGeom prst="rect">
            <a:avLst/>
          </a:prstGeom>
          <a:noFill/>
          <a:ln w="9525">
            <a:noFill/>
            <a:miter lim="800000"/>
            <a:headEnd/>
            <a:tailEnd/>
          </a:ln>
        </p:spPr>
        <p:txBody>
          <a:bodyPr wrap="square">
            <a:spAutoFit/>
          </a:bodyPr>
          <a:lstStyle/>
          <a:p>
            <a:r>
              <a:rPr lang="ja-JP" altLang="en-US" sz="1200" i="1" dirty="0">
                <a:latin typeface="ＭＳ Ｐ明朝" panose="02020600040205080304" pitchFamily="18" charset="-128"/>
                <a:ea typeface="ＭＳ Ｐ明朝" panose="02020600040205080304" pitchFamily="18" charset="-128"/>
              </a:rPr>
              <a:t>平成</a:t>
            </a:r>
            <a:r>
              <a:rPr lang="en-US" altLang="ja-JP" sz="1200" i="1" dirty="0">
                <a:latin typeface="ＭＳ Ｐ明朝" panose="02020600040205080304" pitchFamily="18" charset="-128"/>
                <a:ea typeface="ＭＳ Ｐ明朝" panose="02020600040205080304" pitchFamily="18" charset="-128"/>
              </a:rPr>
              <a:t>30</a:t>
            </a:r>
            <a:r>
              <a:rPr lang="ja-JP" altLang="en-US" sz="1200" i="1" dirty="0">
                <a:latin typeface="ＭＳ Ｐ明朝" panose="02020600040205080304" pitchFamily="18" charset="-128"/>
                <a:ea typeface="ＭＳ Ｐ明朝" panose="02020600040205080304" pitchFamily="18" charset="-128"/>
              </a:rPr>
              <a:t>年度主任相談支援専門員養成研修</a:t>
            </a:r>
            <a:endParaRPr lang="en-US" altLang="ja-JP" sz="1200" i="1" dirty="0">
              <a:latin typeface="ＭＳ Ｐ明朝" panose="02020600040205080304" pitchFamily="18" charset="-128"/>
              <a:ea typeface="ＭＳ Ｐ明朝" panose="02020600040205080304" pitchFamily="18" charset="-128"/>
            </a:endParaRPr>
          </a:p>
        </p:txBody>
      </p:sp>
      <p:sp>
        <p:nvSpPr>
          <p:cNvPr id="2" name="スライド番号プレースホルダー 1"/>
          <p:cNvSpPr>
            <a:spLocks noGrp="1"/>
          </p:cNvSpPr>
          <p:nvPr>
            <p:ph type="sldNum" sz="quarter" idx="12"/>
          </p:nvPr>
        </p:nvSpPr>
        <p:spPr>
          <a:xfrm>
            <a:off x="6989061" y="6489798"/>
            <a:ext cx="2133600" cy="476250"/>
          </a:xfrm>
        </p:spPr>
        <p:txBody>
          <a:bodyPr/>
          <a:lstStyle/>
          <a:p>
            <a:pPr>
              <a:defRPr/>
            </a:pPr>
            <a:fld id="{804D6B79-3AEB-42FE-A736-A41F7AEA0445}" type="slidenum">
              <a:rPr lang="en-US" altLang="ja-JP" smtClean="0"/>
              <a:pPr>
                <a:defRPr/>
              </a:pPr>
              <a:t>26</a:t>
            </a:fld>
            <a:endParaRPr lang="en-US" altLang="ja-JP"/>
          </a:p>
        </p:txBody>
      </p:sp>
      <p:graphicFrame>
        <p:nvGraphicFramePr>
          <p:cNvPr id="8" name="コンテンツ プレースホルダー 7"/>
          <p:cNvGraphicFramePr>
            <a:graphicFrameLocks noGrp="1"/>
          </p:cNvGraphicFramePr>
          <p:nvPr>
            <p:ph idx="1"/>
            <p:extLst>
              <p:ext uri="{D42A27DB-BD31-4B8C-83A1-F6EECF244321}">
                <p14:modId xmlns:p14="http://schemas.microsoft.com/office/powerpoint/2010/main" val="3380723417"/>
              </p:ext>
            </p:extLst>
          </p:nvPr>
        </p:nvGraphicFramePr>
        <p:xfrm>
          <a:off x="457200" y="2089395"/>
          <a:ext cx="8229600" cy="4075909"/>
        </p:xfrm>
        <a:graphic>
          <a:graphicData uri="http://schemas.openxmlformats.org/drawingml/2006/table">
            <a:tbl>
              <a:tblPr firstRow="1" bandRow="1">
                <a:tableStyleId>{5C22544A-7EE6-4342-B048-85BDC9FD1C3A}</a:tableStyleId>
              </a:tblPr>
              <a:tblGrid>
                <a:gridCol w="586408">
                  <a:extLst>
                    <a:ext uri="{9D8B030D-6E8A-4147-A177-3AD203B41FA5}">
                      <a16:colId xmlns:a16="http://schemas.microsoft.com/office/drawing/2014/main" val="20000"/>
                    </a:ext>
                  </a:extLst>
                </a:gridCol>
                <a:gridCol w="864096">
                  <a:extLst>
                    <a:ext uri="{9D8B030D-6E8A-4147-A177-3AD203B41FA5}">
                      <a16:colId xmlns:a16="http://schemas.microsoft.com/office/drawing/2014/main" val="20001"/>
                    </a:ext>
                  </a:extLst>
                </a:gridCol>
                <a:gridCol w="6779096">
                  <a:extLst>
                    <a:ext uri="{9D8B030D-6E8A-4147-A177-3AD203B41FA5}">
                      <a16:colId xmlns:a16="http://schemas.microsoft.com/office/drawing/2014/main" val="20002"/>
                    </a:ext>
                  </a:extLst>
                </a:gridCol>
              </a:tblGrid>
              <a:tr h="504056">
                <a:tc>
                  <a:txBody>
                    <a:bodyPr/>
                    <a:lstStyle/>
                    <a:p>
                      <a:pPr algn="ctr"/>
                      <a:r>
                        <a:rPr kumimoji="1" lang="ja-JP" altLang="en-US" b="0" dirty="0">
                          <a:solidFill>
                            <a:srgbClr val="002060"/>
                          </a:solidFill>
                        </a:rPr>
                        <a:t>１</a:t>
                      </a:r>
                    </a:p>
                  </a:txBody>
                  <a:tcPr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noFill/>
                  </a:tcPr>
                </a:tc>
                <a:tc>
                  <a:txBody>
                    <a:bodyPr/>
                    <a:lstStyle/>
                    <a:p>
                      <a:pPr algn="ctr"/>
                      <a:r>
                        <a:rPr kumimoji="1" lang="ja-JP" altLang="en-US" b="0" dirty="0">
                          <a:solidFill>
                            <a:srgbClr val="002060"/>
                          </a:solidFill>
                        </a:rPr>
                        <a:t>５分</a:t>
                      </a:r>
                    </a:p>
                  </a:txBody>
                  <a:tcPr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ja-JP" altLang="en-US" b="0" kern="0" dirty="0">
                          <a:solidFill>
                            <a:srgbClr val="002060"/>
                          </a:solidFill>
                        </a:rPr>
                        <a:t>事例概要及び場面設定を全体進行が説明する</a:t>
                      </a:r>
                      <a:endParaRPr lang="en-US" altLang="ja-JP" b="0" kern="0" dirty="0">
                        <a:solidFill>
                          <a:srgbClr val="002060"/>
                        </a:solidFill>
                      </a:endParaRPr>
                    </a:p>
                  </a:txBody>
                  <a:tcPr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noFill/>
                  </a:tcPr>
                </a:tc>
                <a:extLst>
                  <a:ext uri="{0D108BD9-81ED-4DB2-BD59-A6C34878D82A}">
                    <a16:rowId xmlns:a16="http://schemas.microsoft.com/office/drawing/2014/main" val="10000"/>
                  </a:ext>
                </a:extLst>
              </a:tr>
              <a:tr h="576064">
                <a:tc>
                  <a:txBody>
                    <a:bodyPr/>
                    <a:lstStyle/>
                    <a:p>
                      <a:pPr algn="ctr"/>
                      <a:r>
                        <a:rPr kumimoji="1" lang="ja-JP" altLang="en-US" b="0" dirty="0">
                          <a:solidFill>
                            <a:srgbClr val="002060"/>
                          </a:solidFill>
                        </a:rPr>
                        <a:t>２</a:t>
                      </a:r>
                    </a:p>
                  </a:txBody>
                  <a:tcPr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noFill/>
                  </a:tcPr>
                </a:tc>
                <a:tc>
                  <a:txBody>
                    <a:bodyPr/>
                    <a:lstStyle/>
                    <a:p>
                      <a:pPr algn="ctr"/>
                      <a:r>
                        <a:rPr kumimoji="1" lang="ja-JP" altLang="en-US" b="0" dirty="0">
                          <a:solidFill>
                            <a:srgbClr val="002060"/>
                          </a:solidFill>
                        </a:rPr>
                        <a:t>１０分</a:t>
                      </a:r>
                    </a:p>
                  </a:txBody>
                  <a:tcPr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noFill/>
                  </a:tcPr>
                </a:tc>
                <a:tc>
                  <a:txBody>
                    <a:bodyPr/>
                    <a:lstStyle/>
                    <a:p>
                      <a:r>
                        <a:rPr kumimoji="1" lang="ja-JP" altLang="en-US" b="0" dirty="0">
                          <a:solidFill>
                            <a:srgbClr val="002060"/>
                          </a:solidFill>
                        </a:rPr>
                        <a:t>架空事例のケア会議シナリオを各自で読み込む</a:t>
                      </a:r>
                    </a:p>
                  </a:txBody>
                  <a:tcPr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noFill/>
                  </a:tcPr>
                </a:tc>
                <a:extLst>
                  <a:ext uri="{0D108BD9-81ED-4DB2-BD59-A6C34878D82A}">
                    <a16:rowId xmlns:a16="http://schemas.microsoft.com/office/drawing/2014/main" val="10001"/>
                  </a:ext>
                </a:extLst>
              </a:tr>
              <a:tr h="2304256">
                <a:tc>
                  <a:txBody>
                    <a:bodyPr/>
                    <a:lstStyle/>
                    <a:p>
                      <a:pPr algn="ctr"/>
                      <a:r>
                        <a:rPr kumimoji="1" lang="ja-JP" altLang="en-US" b="0" dirty="0">
                          <a:solidFill>
                            <a:srgbClr val="002060"/>
                          </a:solidFill>
                        </a:rPr>
                        <a:t>３</a:t>
                      </a:r>
                    </a:p>
                  </a:txBody>
                  <a:tcPr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noFill/>
                  </a:tcPr>
                </a:tc>
                <a:tc>
                  <a:txBody>
                    <a:bodyPr/>
                    <a:lstStyle/>
                    <a:p>
                      <a:pPr algn="ctr"/>
                      <a:r>
                        <a:rPr kumimoji="1" lang="ja-JP" altLang="en-US" b="0" dirty="0">
                          <a:solidFill>
                            <a:srgbClr val="002060"/>
                          </a:solidFill>
                        </a:rPr>
                        <a:t>２５分</a:t>
                      </a:r>
                    </a:p>
                  </a:txBody>
                  <a:tcPr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noFill/>
                  </a:tcPr>
                </a:tc>
                <a:tc>
                  <a:txBody>
                    <a:bodyPr/>
                    <a:lstStyle/>
                    <a:p>
                      <a:pPr marL="265113" indent="-265113"/>
                      <a:r>
                        <a:rPr kumimoji="1" lang="ja-JP" altLang="en-US" b="0" dirty="0">
                          <a:solidFill>
                            <a:srgbClr val="002060"/>
                          </a:solidFill>
                        </a:rPr>
                        <a:t>①（今回の架空事例において）ケア会議等の実施中にどのような　　　タイミングで介入し、どのような助言等をすることが適切か。</a:t>
                      </a:r>
                      <a:endParaRPr kumimoji="1" lang="en-US" altLang="ja-JP" b="0" dirty="0">
                        <a:solidFill>
                          <a:srgbClr val="002060"/>
                        </a:solidFill>
                      </a:endParaRPr>
                    </a:p>
                    <a:p>
                      <a:pPr marL="265113" indent="-265113"/>
                      <a:r>
                        <a:rPr kumimoji="1" lang="ja-JP" altLang="en-US" b="0" dirty="0">
                          <a:solidFill>
                            <a:srgbClr val="002060"/>
                          </a:solidFill>
                        </a:rPr>
                        <a:t>　　</a:t>
                      </a:r>
                      <a:r>
                        <a:rPr kumimoji="1" lang="en-US" altLang="ja-JP" b="0" dirty="0">
                          <a:solidFill>
                            <a:srgbClr val="002060"/>
                          </a:solidFill>
                        </a:rPr>
                        <a:t>【</a:t>
                      </a:r>
                      <a:r>
                        <a:rPr kumimoji="1" lang="ja-JP" altLang="en-US" b="0" dirty="0">
                          <a:solidFill>
                            <a:srgbClr val="002060"/>
                          </a:solidFill>
                        </a:rPr>
                        <a:t>目安１０分</a:t>
                      </a:r>
                      <a:r>
                        <a:rPr kumimoji="1" lang="en-US" altLang="ja-JP" b="0" dirty="0">
                          <a:solidFill>
                            <a:srgbClr val="002060"/>
                          </a:solidFill>
                        </a:rPr>
                        <a:t>】</a:t>
                      </a:r>
                    </a:p>
                    <a:p>
                      <a:endParaRPr kumimoji="1" lang="ja-JP" altLang="en-US" sz="1000" b="0" dirty="0">
                        <a:solidFill>
                          <a:srgbClr val="002060"/>
                        </a:solidFill>
                      </a:endParaRPr>
                    </a:p>
                    <a:p>
                      <a:pPr marL="265113" indent="-265113"/>
                      <a:r>
                        <a:rPr kumimoji="1" lang="ja-JP" altLang="en-US" b="0" dirty="0">
                          <a:solidFill>
                            <a:srgbClr val="002060"/>
                          </a:solidFill>
                        </a:rPr>
                        <a:t>②（今回の架空事例において）ケア会議等の終了後に、　　　　　　　　　　　　どのような方法で相談支援専門員に気づき等を促すことが適切か。</a:t>
                      </a:r>
                      <a:r>
                        <a:rPr kumimoji="1" lang="en-US" altLang="ja-JP" b="0" dirty="0">
                          <a:solidFill>
                            <a:srgbClr val="002060"/>
                          </a:solidFill>
                        </a:rPr>
                        <a:t>【</a:t>
                      </a:r>
                      <a:r>
                        <a:rPr kumimoji="1" lang="ja-JP" altLang="en-US" b="0" dirty="0">
                          <a:solidFill>
                            <a:srgbClr val="002060"/>
                          </a:solidFill>
                        </a:rPr>
                        <a:t>目安１５分</a:t>
                      </a:r>
                      <a:r>
                        <a:rPr kumimoji="1" lang="en-US" altLang="ja-JP" b="0" dirty="0">
                          <a:solidFill>
                            <a:srgbClr val="002060"/>
                          </a:solidFill>
                        </a:rPr>
                        <a:t>】</a:t>
                      </a:r>
                      <a:endParaRPr kumimoji="1" lang="ja-JP" altLang="en-US" b="0" dirty="0">
                        <a:solidFill>
                          <a:srgbClr val="002060"/>
                        </a:solidFill>
                      </a:endParaRPr>
                    </a:p>
                  </a:txBody>
                  <a:tcPr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noFill/>
                  </a:tcPr>
                </a:tc>
                <a:extLst>
                  <a:ext uri="{0D108BD9-81ED-4DB2-BD59-A6C34878D82A}">
                    <a16:rowId xmlns:a16="http://schemas.microsoft.com/office/drawing/2014/main" val="10002"/>
                  </a:ext>
                </a:extLst>
              </a:tr>
              <a:tr h="691533">
                <a:tc>
                  <a:txBody>
                    <a:bodyPr/>
                    <a:lstStyle/>
                    <a:p>
                      <a:pPr algn="ctr"/>
                      <a:r>
                        <a:rPr kumimoji="1" lang="ja-JP" altLang="en-US" b="0" dirty="0">
                          <a:solidFill>
                            <a:srgbClr val="002060"/>
                          </a:solidFill>
                        </a:rPr>
                        <a:t>４</a:t>
                      </a:r>
                    </a:p>
                  </a:txBody>
                  <a:tcPr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noFill/>
                  </a:tcPr>
                </a:tc>
                <a:tc>
                  <a:txBody>
                    <a:bodyPr/>
                    <a:lstStyle/>
                    <a:p>
                      <a:pPr algn="ctr"/>
                      <a:r>
                        <a:rPr kumimoji="1" lang="ja-JP" altLang="en-US" b="0" dirty="0">
                          <a:solidFill>
                            <a:srgbClr val="002060"/>
                          </a:solidFill>
                        </a:rPr>
                        <a:t>５分</a:t>
                      </a:r>
                    </a:p>
                  </a:txBody>
                  <a:tcPr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noFill/>
                  </a:tcPr>
                </a:tc>
                <a:tc>
                  <a:txBody>
                    <a:bodyPr/>
                    <a:lstStyle/>
                    <a:p>
                      <a:r>
                        <a:rPr kumimoji="1" lang="ja-JP" altLang="en-US" b="0" dirty="0">
                          <a:solidFill>
                            <a:srgbClr val="002060"/>
                          </a:solidFill>
                        </a:rPr>
                        <a:t>演習担当者の実践等を紹介する</a:t>
                      </a:r>
                    </a:p>
                  </a:txBody>
                  <a:tcPr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noFill/>
                  </a:tcPr>
                </a:tc>
                <a:extLst>
                  <a:ext uri="{0D108BD9-81ED-4DB2-BD59-A6C34878D82A}">
                    <a16:rowId xmlns:a16="http://schemas.microsoft.com/office/drawing/2014/main" val="10003"/>
                  </a:ext>
                </a:extLst>
              </a:tr>
            </a:tbl>
          </a:graphicData>
        </a:graphic>
      </p:graphicFrame>
      <p:sp>
        <p:nvSpPr>
          <p:cNvPr id="6" name="テキスト ボックス 5">
            <a:extLst>
              <a:ext uri="{FF2B5EF4-FFF2-40B4-BE49-F238E27FC236}">
                <a16:creationId xmlns:a16="http://schemas.microsoft.com/office/drawing/2014/main" id="{5FD56A71-FFAF-41A7-AF81-7A4D91DCE3FA}"/>
              </a:ext>
            </a:extLst>
          </p:cNvPr>
          <p:cNvSpPr txBox="1"/>
          <p:nvPr/>
        </p:nvSpPr>
        <p:spPr>
          <a:xfrm>
            <a:off x="457200" y="1441323"/>
            <a:ext cx="8229600" cy="523220"/>
          </a:xfrm>
          <a:prstGeom prst="rect">
            <a:avLst/>
          </a:prstGeom>
          <a:noFill/>
        </p:spPr>
        <p:txBody>
          <a:bodyPr wrap="square" rtlCol="0">
            <a:spAutoFit/>
          </a:bodyPr>
          <a:lstStyle/>
          <a:p>
            <a:r>
              <a:rPr lang="ja-JP" altLang="en-US" sz="2800" dirty="0">
                <a:solidFill>
                  <a:srgbClr val="002060"/>
                </a:solidFill>
                <a:latin typeface="+mn-ea"/>
                <a:ea typeface="+mn-ea"/>
              </a:rPr>
              <a:t>この演習はグループメンバー約６人全員で実施します。</a:t>
            </a:r>
            <a:endParaRPr kumimoji="1" lang="ja-JP" altLang="en-US" sz="2800" dirty="0">
              <a:solidFill>
                <a:srgbClr val="002060"/>
              </a:solidFill>
              <a:latin typeface="+mn-ea"/>
              <a:ea typeface="+mn-ea"/>
            </a:endParaRPr>
          </a:p>
        </p:txBody>
      </p:sp>
    </p:spTree>
    <p:extLst>
      <p:ext uri="{BB962C8B-B14F-4D97-AF65-F5344CB8AC3E}">
        <p14:creationId xmlns:p14="http://schemas.microsoft.com/office/powerpoint/2010/main" val="178664046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80" name="コンテンツ プレースホルダ 5"/>
          <p:cNvSpPr>
            <a:spLocks noGrp="1"/>
          </p:cNvSpPr>
          <p:nvPr>
            <p:ph sz="quarter" idx="4"/>
          </p:nvPr>
        </p:nvSpPr>
        <p:spPr>
          <a:xfrm>
            <a:off x="4638039" y="3546956"/>
            <a:ext cx="4246685" cy="2762364"/>
          </a:xfrm>
          <a:ln>
            <a:solidFill>
              <a:srgbClr val="002060"/>
            </a:solidFill>
            <a:miter lim="800000"/>
            <a:headEnd/>
            <a:tailEnd/>
          </a:ln>
        </p:spPr>
        <p:txBody>
          <a:bodyPr anchor="ctr"/>
          <a:lstStyle/>
          <a:p>
            <a:pPr eaLnBrk="1" hangingPunct="1">
              <a:lnSpc>
                <a:spcPct val="200000"/>
              </a:lnSpc>
            </a:pPr>
            <a:r>
              <a:rPr lang="ja-JP" altLang="en-US" dirty="0">
                <a:solidFill>
                  <a:srgbClr val="002060"/>
                </a:solidFill>
              </a:rPr>
              <a:t>個人攻撃や否定はしない</a:t>
            </a:r>
            <a:endParaRPr lang="en-US" altLang="ja-JP" dirty="0">
              <a:solidFill>
                <a:srgbClr val="002060"/>
              </a:solidFill>
            </a:endParaRPr>
          </a:p>
          <a:p>
            <a:pPr eaLnBrk="1" hangingPunct="1">
              <a:lnSpc>
                <a:spcPct val="200000"/>
              </a:lnSpc>
            </a:pPr>
            <a:r>
              <a:rPr lang="ja-JP" altLang="en-US" dirty="0">
                <a:solidFill>
                  <a:srgbClr val="002060"/>
                </a:solidFill>
              </a:rPr>
              <a:t>一人が長く喋るとしらけるよ</a:t>
            </a:r>
            <a:endParaRPr lang="en-US" altLang="ja-JP" dirty="0">
              <a:solidFill>
                <a:srgbClr val="002060"/>
              </a:solidFill>
            </a:endParaRPr>
          </a:p>
          <a:p>
            <a:pPr eaLnBrk="1" hangingPunct="1">
              <a:lnSpc>
                <a:spcPct val="200000"/>
              </a:lnSpc>
            </a:pPr>
            <a:r>
              <a:rPr lang="ja-JP" altLang="en-US" dirty="0">
                <a:solidFill>
                  <a:srgbClr val="002060"/>
                </a:solidFill>
              </a:rPr>
              <a:t>腕組みとスマホはお休みね</a:t>
            </a:r>
            <a:endParaRPr lang="en-US" altLang="ja-JP" dirty="0">
              <a:solidFill>
                <a:srgbClr val="002060"/>
              </a:solidFill>
            </a:endParaRPr>
          </a:p>
        </p:txBody>
      </p:sp>
      <p:sp>
        <p:nvSpPr>
          <p:cNvPr id="7" name="円/楕円 6"/>
          <p:cNvSpPr/>
          <p:nvPr/>
        </p:nvSpPr>
        <p:spPr>
          <a:xfrm>
            <a:off x="1331640" y="3912570"/>
            <a:ext cx="1944374" cy="2031134"/>
          </a:xfrm>
          <a:prstGeom prst="ellipse">
            <a:avLst/>
          </a:prstGeom>
          <a:noFill/>
          <a:ln w="596900">
            <a:solidFill>
              <a:srgbClr val="FF0000">
                <a:alpha val="42000"/>
              </a:srgb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844083" rtl="0" eaLnBrk="1" fontAlgn="auto" latinLnBrk="0" hangingPunct="1">
              <a:lnSpc>
                <a:spcPct val="100000"/>
              </a:lnSpc>
              <a:spcBef>
                <a:spcPts val="0"/>
              </a:spcBef>
              <a:spcAft>
                <a:spcPts val="0"/>
              </a:spcAft>
              <a:buClrTx/>
              <a:buSzTx/>
              <a:buFontTx/>
              <a:buNone/>
              <a:tabLst/>
              <a:defRPr/>
            </a:pPr>
            <a:endParaRPr kumimoji="1" lang="ja-JP" altLang="en-US" sz="1662" b="0" i="0" u="none" strike="noStrike" kern="1200" cap="none" spc="0" normalizeH="0" baseline="0" noProof="0">
              <a:ln>
                <a:noFill/>
              </a:ln>
              <a:solidFill>
                <a:srgbClr val="FFFFFF"/>
              </a:solidFill>
              <a:effectLst/>
              <a:uLnTx/>
              <a:uFillTx/>
              <a:latin typeface="Calibri"/>
              <a:ea typeface="ＭＳ Ｐゴシック" panose="020B0600070205080204" pitchFamily="50" charset="-128"/>
              <a:cs typeface="+mn-cs"/>
            </a:endParaRPr>
          </a:p>
        </p:txBody>
      </p:sp>
      <p:sp>
        <p:nvSpPr>
          <p:cNvPr id="8" name="十字形 7"/>
          <p:cNvSpPr/>
          <p:nvPr/>
        </p:nvSpPr>
        <p:spPr>
          <a:xfrm rot="18796848">
            <a:off x="5559085" y="3750764"/>
            <a:ext cx="2474608" cy="2308801"/>
          </a:xfrm>
          <a:prstGeom prst="plus">
            <a:avLst>
              <a:gd name="adj" fmla="val 36963"/>
            </a:avLst>
          </a:prstGeom>
          <a:solidFill>
            <a:schemeClr val="tx2">
              <a:lumMod val="60000"/>
              <a:lumOff val="40000"/>
              <a:alpha val="4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844083" rtl="0" eaLnBrk="1" fontAlgn="auto" latinLnBrk="0" hangingPunct="1">
              <a:lnSpc>
                <a:spcPct val="100000"/>
              </a:lnSpc>
              <a:spcBef>
                <a:spcPts val="0"/>
              </a:spcBef>
              <a:spcAft>
                <a:spcPts val="0"/>
              </a:spcAft>
              <a:buClrTx/>
              <a:buSzTx/>
              <a:buFontTx/>
              <a:buNone/>
              <a:tabLst/>
              <a:defRPr/>
            </a:pPr>
            <a:endParaRPr kumimoji="1" lang="ja-JP" altLang="en-US" sz="1662" b="0" i="0" u="none" strike="noStrike" kern="1200" cap="none" spc="0" normalizeH="0" baseline="0" noProof="0">
              <a:ln>
                <a:noFill/>
              </a:ln>
              <a:solidFill>
                <a:srgbClr val="FFFFFF"/>
              </a:solidFill>
              <a:effectLst/>
              <a:uLnTx/>
              <a:uFillTx/>
              <a:latin typeface="Calibri"/>
              <a:ea typeface="ＭＳ Ｐゴシック" panose="020B0600070205080204" pitchFamily="50" charset="-128"/>
              <a:cs typeface="+mn-cs"/>
            </a:endParaRPr>
          </a:p>
        </p:txBody>
      </p:sp>
      <p:sp>
        <p:nvSpPr>
          <p:cNvPr id="28676" name="タイトル 1"/>
          <p:cNvSpPr>
            <a:spLocks noGrp="1"/>
          </p:cNvSpPr>
          <p:nvPr>
            <p:ph type="title"/>
          </p:nvPr>
        </p:nvSpPr>
        <p:spPr>
          <a:xfrm>
            <a:off x="260311" y="188640"/>
            <a:ext cx="8624413" cy="778901"/>
          </a:xfrm>
          <a:solidFill>
            <a:srgbClr val="002060"/>
          </a:solidFill>
          <a:ln>
            <a:noFill/>
          </a:ln>
        </p:spPr>
        <p:txBody>
          <a:bodyPr/>
          <a:lstStyle/>
          <a:p>
            <a:pPr eaLnBrk="1" hangingPunct="1"/>
            <a:r>
              <a:rPr lang="ja-JP" altLang="en-US" sz="3692" dirty="0">
                <a:solidFill>
                  <a:schemeClr val="bg1"/>
                </a:solidFill>
              </a:rPr>
              <a:t>グランドルールの必要性</a:t>
            </a:r>
          </a:p>
        </p:txBody>
      </p:sp>
      <p:sp>
        <p:nvSpPr>
          <p:cNvPr id="28677" name="テキスト プレースホルダ 3"/>
          <p:cNvSpPr>
            <a:spLocks noGrp="1"/>
          </p:cNvSpPr>
          <p:nvPr>
            <p:ph type="body" idx="1"/>
          </p:nvPr>
        </p:nvSpPr>
        <p:spPr>
          <a:xfrm>
            <a:off x="252045" y="2956407"/>
            <a:ext cx="4253485" cy="590550"/>
          </a:xfrm>
          <a:ln>
            <a:solidFill>
              <a:srgbClr val="002060"/>
            </a:solidFill>
            <a:miter lim="800000"/>
            <a:headEnd/>
            <a:tailEnd/>
          </a:ln>
        </p:spPr>
        <p:txBody>
          <a:bodyPr anchor="ctr"/>
          <a:lstStyle/>
          <a:p>
            <a:pPr algn="ctr" eaLnBrk="1" hangingPunct="1"/>
            <a:r>
              <a:rPr lang="ja-JP" altLang="en-US" sz="2954" dirty="0">
                <a:solidFill>
                  <a:srgbClr val="002060"/>
                </a:solidFill>
              </a:rPr>
              <a:t>すべし</a:t>
            </a:r>
          </a:p>
        </p:txBody>
      </p:sp>
      <p:sp>
        <p:nvSpPr>
          <p:cNvPr id="28678" name="コンテンツ プレースホルダー 2"/>
          <p:cNvSpPr>
            <a:spLocks noGrp="1"/>
          </p:cNvSpPr>
          <p:nvPr>
            <p:ph sz="half" idx="2"/>
          </p:nvPr>
        </p:nvSpPr>
        <p:spPr>
          <a:xfrm>
            <a:off x="260311" y="3546956"/>
            <a:ext cx="4245220" cy="2762363"/>
          </a:xfrm>
          <a:ln>
            <a:solidFill>
              <a:srgbClr val="002060"/>
            </a:solidFill>
            <a:miter lim="800000"/>
            <a:headEnd/>
            <a:tailEnd/>
          </a:ln>
        </p:spPr>
        <p:txBody>
          <a:bodyPr anchor="ctr"/>
          <a:lstStyle/>
          <a:p>
            <a:pPr eaLnBrk="1" hangingPunct="1">
              <a:lnSpc>
                <a:spcPct val="150000"/>
              </a:lnSpc>
            </a:pPr>
            <a:r>
              <a:rPr lang="ja-JP" altLang="en-US" sz="2000" dirty="0">
                <a:solidFill>
                  <a:srgbClr val="002060"/>
                </a:solidFill>
              </a:rPr>
              <a:t>思いついたらすぐ口にする</a:t>
            </a:r>
            <a:endParaRPr lang="en-US" altLang="ja-JP" sz="2000" dirty="0">
              <a:solidFill>
                <a:srgbClr val="002060"/>
              </a:solidFill>
            </a:endParaRPr>
          </a:p>
          <a:p>
            <a:pPr eaLnBrk="1" hangingPunct="1">
              <a:lnSpc>
                <a:spcPct val="150000"/>
              </a:lnSpc>
            </a:pPr>
            <a:r>
              <a:rPr lang="ja-JP" altLang="en-US" sz="2000" dirty="0">
                <a:solidFill>
                  <a:srgbClr val="002060"/>
                </a:solidFill>
              </a:rPr>
              <a:t>１セッション１回は発言する</a:t>
            </a:r>
            <a:endParaRPr lang="en-US" altLang="ja-JP" sz="2000" dirty="0">
              <a:solidFill>
                <a:srgbClr val="002060"/>
              </a:solidFill>
            </a:endParaRPr>
          </a:p>
          <a:p>
            <a:pPr eaLnBrk="1" hangingPunct="1">
              <a:lnSpc>
                <a:spcPct val="150000"/>
              </a:lnSpc>
            </a:pPr>
            <a:r>
              <a:rPr lang="ja-JP" altLang="en-US" sz="2000" dirty="0">
                <a:solidFill>
                  <a:srgbClr val="002060"/>
                </a:solidFill>
              </a:rPr>
              <a:t>他者の意見に盛るのも</a:t>
            </a:r>
            <a:r>
              <a:rPr lang="en-US" altLang="ja-JP" sz="2000" dirty="0">
                <a:solidFill>
                  <a:srgbClr val="002060"/>
                </a:solidFill>
              </a:rPr>
              <a:t>OK</a:t>
            </a:r>
          </a:p>
          <a:p>
            <a:pPr eaLnBrk="1" hangingPunct="1">
              <a:lnSpc>
                <a:spcPct val="150000"/>
              </a:lnSpc>
            </a:pPr>
            <a:r>
              <a:rPr lang="ja-JP" altLang="en-US" sz="2000" dirty="0">
                <a:solidFill>
                  <a:srgbClr val="002060"/>
                </a:solidFill>
              </a:rPr>
              <a:t>行動につながる意見を出す</a:t>
            </a:r>
            <a:endParaRPr lang="en-US" altLang="ja-JP" sz="2000" dirty="0">
              <a:solidFill>
                <a:srgbClr val="002060"/>
              </a:solidFill>
            </a:endParaRPr>
          </a:p>
          <a:p>
            <a:pPr eaLnBrk="1" hangingPunct="1">
              <a:lnSpc>
                <a:spcPct val="150000"/>
              </a:lnSpc>
            </a:pPr>
            <a:r>
              <a:rPr lang="ja-JP" altLang="en-US" sz="2000" dirty="0">
                <a:solidFill>
                  <a:srgbClr val="002060"/>
                </a:solidFill>
              </a:rPr>
              <a:t>笑顔とユーモアを忘れずに</a:t>
            </a:r>
            <a:endParaRPr lang="en-US" altLang="ja-JP" sz="2000" dirty="0">
              <a:solidFill>
                <a:srgbClr val="002060"/>
              </a:solidFill>
            </a:endParaRPr>
          </a:p>
        </p:txBody>
      </p:sp>
      <p:sp>
        <p:nvSpPr>
          <p:cNvPr id="28679" name="テキスト プレースホルダ 4"/>
          <p:cNvSpPr>
            <a:spLocks noGrp="1"/>
          </p:cNvSpPr>
          <p:nvPr>
            <p:ph type="body" sz="quarter" idx="3"/>
          </p:nvPr>
        </p:nvSpPr>
        <p:spPr>
          <a:xfrm>
            <a:off x="4638038" y="2956407"/>
            <a:ext cx="4253917" cy="590550"/>
          </a:xfrm>
          <a:ln>
            <a:solidFill>
              <a:srgbClr val="002060"/>
            </a:solidFill>
            <a:miter lim="800000"/>
            <a:headEnd/>
            <a:tailEnd/>
          </a:ln>
        </p:spPr>
        <p:txBody>
          <a:bodyPr anchor="ctr"/>
          <a:lstStyle/>
          <a:p>
            <a:pPr algn="ctr" eaLnBrk="1" hangingPunct="1"/>
            <a:r>
              <a:rPr lang="ja-JP" altLang="en-US" sz="2954" dirty="0">
                <a:solidFill>
                  <a:srgbClr val="002060"/>
                </a:solidFill>
              </a:rPr>
              <a:t>すべからず</a:t>
            </a:r>
          </a:p>
        </p:txBody>
      </p:sp>
      <p:sp>
        <p:nvSpPr>
          <p:cNvPr id="4" name="正方形/長方形 3">
            <a:extLst>
              <a:ext uri="{FF2B5EF4-FFF2-40B4-BE49-F238E27FC236}">
                <a16:creationId xmlns:a16="http://schemas.microsoft.com/office/drawing/2014/main" id="{7ACD7F8E-99B7-4B59-A34B-CB10FCD32EBF}"/>
              </a:ext>
            </a:extLst>
          </p:cNvPr>
          <p:cNvSpPr/>
          <p:nvPr/>
        </p:nvSpPr>
        <p:spPr>
          <a:xfrm>
            <a:off x="476335" y="1211268"/>
            <a:ext cx="8344137" cy="1569660"/>
          </a:xfrm>
          <a:prstGeom prst="rect">
            <a:avLst/>
          </a:prstGeom>
        </p:spPr>
        <p:txBody>
          <a:bodyPr wrap="square">
            <a:spAutoFit/>
          </a:bodyPr>
          <a:lstStyle/>
          <a:p>
            <a:r>
              <a:rPr lang="en-US" altLang="ja-JP" sz="2400" dirty="0">
                <a:solidFill>
                  <a:srgbClr val="002060"/>
                </a:solidFill>
                <a:latin typeface="+mj-ea"/>
                <a:ea typeface="+mj-ea"/>
              </a:rPr>
              <a:t>【</a:t>
            </a:r>
            <a:r>
              <a:rPr lang="ja-JP" altLang="en-US" sz="2400" dirty="0">
                <a:solidFill>
                  <a:srgbClr val="002060"/>
                </a:solidFill>
                <a:latin typeface="+mj-ea"/>
                <a:ea typeface="+mj-ea"/>
              </a:rPr>
              <a:t>グランドルールの目的</a:t>
            </a:r>
            <a:r>
              <a:rPr lang="en-US" altLang="ja-JP" sz="2400" dirty="0">
                <a:solidFill>
                  <a:srgbClr val="002060"/>
                </a:solidFill>
                <a:latin typeface="+mj-ea"/>
                <a:ea typeface="+mj-ea"/>
              </a:rPr>
              <a:t>】</a:t>
            </a:r>
          </a:p>
          <a:p>
            <a:r>
              <a:rPr lang="ja-JP" altLang="en-US" sz="2400" dirty="0">
                <a:solidFill>
                  <a:srgbClr val="002060"/>
                </a:solidFill>
                <a:latin typeface="+mj-ea"/>
                <a:ea typeface="+mj-ea"/>
              </a:rPr>
              <a:t>　安全な場を作ることにより、参加者の多様な意見やアイデアを　　引き出す。そして、それにより場のアウトプットをより価値の高い　　ものにすることが目的となる。</a:t>
            </a:r>
          </a:p>
        </p:txBody>
      </p:sp>
      <p:sp>
        <p:nvSpPr>
          <p:cNvPr id="5" name="スライド番号プレースホルダー 4">
            <a:extLst>
              <a:ext uri="{FF2B5EF4-FFF2-40B4-BE49-F238E27FC236}">
                <a16:creationId xmlns:a16="http://schemas.microsoft.com/office/drawing/2014/main" id="{23D5E403-50A8-4077-AA69-03CBE9F0EDBC}"/>
              </a:ext>
            </a:extLst>
          </p:cNvPr>
          <p:cNvSpPr>
            <a:spLocks noGrp="1"/>
          </p:cNvSpPr>
          <p:nvPr>
            <p:ph type="sldNum" sz="quarter" idx="12"/>
          </p:nvPr>
        </p:nvSpPr>
        <p:spPr>
          <a:xfrm>
            <a:off x="6953647" y="6525467"/>
            <a:ext cx="2133600" cy="476250"/>
          </a:xfrm>
        </p:spPr>
        <p:txBody>
          <a:bodyPr/>
          <a:lstStyle/>
          <a:p>
            <a:pPr>
              <a:defRPr/>
            </a:pPr>
            <a:fld id="{6D71B237-0564-46C1-80B2-52CF48E15396}" type="slidenum">
              <a:rPr lang="en-US" altLang="ja-JP" smtClean="0">
                <a:solidFill>
                  <a:srgbClr val="000000"/>
                </a:solidFill>
              </a:rPr>
              <a:pPr>
                <a:defRPr/>
              </a:pPr>
              <a:t>27</a:t>
            </a:fld>
            <a:endParaRPr lang="en-US" altLang="ja-JP" dirty="0">
              <a:solidFill>
                <a:srgbClr val="000000"/>
              </a:solidFill>
            </a:endParaRPr>
          </a:p>
        </p:txBody>
      </p:sp>
      <p:sp>
        <p:nvSpPr>
          <p:cNvPr id="13" name="Text Box 15">
            <a:extLst>
              <a:ext uri="{FF2B5EF4-FFF2-40B4-BE49-F238E27FC236}">
                <a16:creationId xmlns:a16="http://schemas.microsoft.com/office/drawing/2014/main" id="{98C3D118-AD23-4BF3-B7CF-FB6E17BABB96}"/>
              </a:ext>
            </a:extLst>
          </p:cNvPr>
          <p:cNvSpPr txBox="1">
            <a:spLocks noChangeArrowheads="1"/>
          </p:cNvSpPr>
          <p:nvPr/>
        </p:nvSpPr>
        <p:spPr bwMode="auto">
          <a:xfrm>
            <a:off x="107506" y="6525467"/>
            <a:ext cx="3600400" cy="276999"/>
          </a:xfrm>
          <a:prstGeom prst="rect">
            <a:avLst/>
          </a:prstGeom>
          <a:noFill/>
          <a:ln w="9525">
            <a:noFill/>
            <a:miter lim="800000"/>
            <a:headEnd/>
            <a:tailEnd/>
          </a:ln>
        </p:spPr>
        <p:txBody>
          <a:bodyPr wrap="square">
            <a:spAutoFit/>
          </a:bodyPr>
          <a:lstStyle/>
          <a:p>
            <a:r>
              <a:rPr lang="ja-JP" altLang="en-US" sz="1200" i="1" dirty="0">
                <a:latin typeface="ＭＳ Ｐ明朝" panose="02020600040205080304" pitchFamily="18" charset="-128"/>
                <a:ea typeface="ＭＳ Ｐ明朝" panose="02020600040205080304" pitchFamily="18" charset="-128"/>
              </a:rPr>
              <a:t>平成</a:t>
            </a:r>
            <a:r>
              <a:rPr lang="en-US" altLang="ja-JP" sz="1200" i="1" dirty="0">
                <a:latin typeface="ＭＳ Ｐ明朝" panose="02020600040205080304" pitchFamily="18" charset="-128"/>
                <a:ea typeface="ＭＳ Ｐ明朝" panose="02020600040205080304" pitchFamily="18" charset="-128"/>
              </a:rPr>
              <a:t>30</a:t>
            </a:r>
            <a:r>
              <a:rPr lang="ja-JP" altLang="en-US" sz="1200" i="1" dirty="0">
                <a:latin typeface="ＭＳ Ｐ明朝" panose="02020600040205080304" pitchFamily="18" charset="-128"/>
                <a:ea typeface="ＭＳ Ｐ明朝" panose="02020600040205080304" pitchFamily="18" charset="-128"/>
              </a:rPr>
              <a:t>年度主任相談支援専門員養成研修</a:t>
            </a:r>
            <a:endParaRPr lang="en-US" altLang="ja-JP" sz="1200" i="1" dirty="0">
              <a:latin typeface="ＭＳ Ｐ明朝" panose="02020600040205080304" pitchFamily="18" charset="-128"/>
              <a:ea typeface="ＭＳ Ｐ明朝" panose="02020600040205080304" pitchFamily="18" charset="-128"/>
            </a:endParaRPr>
          </a:p>
        </p:txBody>
      </p:sp>
    </p:spTree>
    <p:extLst>
      <p:ext uri="{BB962C8B-B14F-4D97-AF65-F5344CB8AC3E}">
        <p14:creationId xmlns:p14="http://schemas.microsoft.com/office/powerpoint/2010/main" val="6717257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4"/>
          <p:cNvSpPr>
            <a:spLocks noGrp="1" noChangeArrowheads="1"/>
          </p:cNvSpPr>
          <p:nvPr>
            <p:ph type="title"/>
          </p:nvPr>
        </p:nvSpPr>
        <p:spPr>
          <a:xfrm>
            <a:off x="457200" y="274638"/>
            <a:ext cx="8229600" cy="922114"/>
          </a:xfrm>
          <a:solidFill>
            <a:srgbClr val="002060"/>
          </a:solidFill>
          <a:ln>
            <a:noFill/>
          </a:ln>
        </p:spPr>
        <p:txBody>
          <a:bodyPr/>
          <a:lstStyle/>
          <a:p>
            <a:pPr eaLnBrk="1" hangingPunct="1"/>
            <a:r>
              <a:rPr lang="ja-JP" altLang="en-US" sz="3600" dirty="0">
                <a:solidFill>
                  <a:schemeClr val="bg1"/>
                </a:solidFill>
                <a:latin typeface="+mj-ea"/>
              </a:rPr>
              <a:t>ケア会議に関する演習の架空事例</a:t>
            </a:r>
          </a:p>
        </p:txBody>
      </p:sp>
      <p:sp>
        <p:nvSpPr>
          <p:cNvPr id="5" name="Text Box 15"/>
          <p:cNvSpPr txBox="1">
            <a:spLocks noChangeArrowheads="1"/>
          </p:cNvSpPr>
          <p:nvPr/>
        </p:nvSpPr>
        <p:spPr bwMode="auto">
          <a:xfrm>
            <a:off x="107506" y="6525467"/>
            <a:ext cx="3600400" cy="276999"/>
          </a:xfrm>
          <a:prstGeom prst="rect">
            <a:avLst/>
          </a:prstGeom>
          <a:noFill/>
          <a:ln w="9525">
            <a:noFill/>
            <a:miter lim="800000"/>
            <a:headEnd/>
            <a:tailEnd/>
          </a:ln>
        </p:spPr>
        <p:txBody>
          <a:bodyPr wrap="square">
            <a:spAutoFit/>
          </a:bodyPr>
          <a:lstStyle/>
          <a:p>
            <a:r>
              <a:rPr lang="ja-JP" altLang="en-US" sz="1200" i="1" dirty="0">
                <a:latin typeface="ＭＳ Ｐ明朝" panose="02020600040205080304" pitchFamily="18" charset="-128"/>
                <a:ea typeface="ＭＳ Ｐ明朝" panose="02020600040205080304" pitchFamily="18" charset="-128"/>
              </a:rPr>
              <a:t>平成</a:t>
            </a:r>
            <a:r>
              <a:rPr lang="en-US" altLang="ja-JP" sz="1200" i="1" dirty="0">
                <a:latin typeface="ＭＳ Ｐ明朝" panose="02020600040205080304" pitchFamily="18" charset="-128"/>
                <a:ea typeface="ＭＳ Ｐ明朝" panose="02020600040205080304" pitchFamily="18" charset="-128"/>
              </a:rPr>
              <a:t>30</a:t>
            </a:r>
            <a:r>
              <a:rPr lang="ja-JP" altLang="en-US" sz="1200" i="1" dirty="0">
                <a:latin typeface="ＭＳ Ｐ明朝" panose="02020600040205080304" pitchFamily="18" charset="-128"/>
                <a:ea typeface="ＭＳ Ｐ明朝" panose="02020600040205080304" pitchFamily="18" charset="-128"/>
              </a:rPr>
              <a:t>年度主任相談支援専門員養成研修</a:t>
            </a:r>
            <a:endParaRPr lang="en-US" altLang="ja-JP" sz="1200" i="1" dirty="0">
              <a:latin typeface="ＭＳ Ｐ明朝" panose="02020600040205080304" pitchFamily="18" charset="-128"/>
              <a:ea typeface="ＭＳ Ｐ明朝" panose="02020600040205080304" pitchFamily="18" charset="-128"/>
            </a:endParaRPr>
          </a:p>
        </p:txBody>
      </p:sp>
      <p:sp>
        <p:nvSpPr>
          <p:cNvPr id="2" name="スライド番号プレースホルダー 1"/>
          <p:cNvSpPr>
            <a:spLocks noGrp="1"/>
          </p:cNvSpPr>
          <p:nvPr>
            <p:ph type="sldNum" sz="quarter" idx="12"/>
          </p:nvPr>
        </p:nvSpPr>
        <p:spPr>
          <a:xfrm>
            <a:off x="6954226" y="6519295"/>
            <a:ext cx="2133600" cy="476250"/>
          </a:xfrm>
        </p:spPr>
        <p:txBody>
          <a:bodyPr/>
          <a:lstStyle/>
          <a:p>
            <a:pPr>
              <a:defRPr/>
            </a:pPr>
            <a:fld id="{804D6B79-3AEB-42FE-A736-A41F7AEA0445}" type="slidenum">
              <a:rPr lang="en-US" altLang="ja-JP" smtClean="0"/>
              <a:pPr>
                <a:defRPr/>
              </a:pPr>
              <a:t>28</a:t>
            </a:fld>
            <a:endParaRPr lang="en-US" altLang="ja-JP" dirty="0"/>
          </a:p>
        </p:txBody>
      </p:sp>
      <p:sp>
        <p:nvSpPr>
          <p:cNvPr id="6" name="コンテンツ プレースホルダー 5"/>
          <p:cNvSpPr>
            <a:spLocks noGrp="1"/>
          </p:cNvSpPr>
          <p:nvPr>
            <p:ph idx="1"/>
          </p:nvPr>
        </p:nvSpPr>
        <p:spPr>
          <a:xfrm>
            <a:off x="482866" y="1412776"/>
            <a:ext cx="8229600" cy="5170586"/>
          </a:xfrm>
        </p:spPr>
        <p:txBody>
          <a:bodyPr/>
          <a:lstStyle/>
          <a:p>
            <a:pPr marL="0" indent="0">
              <a:buNone/>
            </a:pPr>
            <a:r>
              <a:rPr lang="ja-JP" altLang="en-US" sz="1800" dirty="0">
                <a:solidFill>
                  <a:srgbClr val="002060"/>
                </a:solidFill>
              </a:rPr>
              <a:t>　５０</a:t>
            </a:r>
            <a:r>
              <a:rPr kumimoji="1" lang="ja-JP" altLang="en-US" sz="1800" dirty="0">
                <a:solidFill>
                  <a:srgbClr val="002060"/>
                </a:solidFill>
              </a:rPr>
              <a:t>歳のマサオさんは中等度の知的障害があります。</a:t>
            </a:r>
            <a:endParaRPr kumimoji="1" lang="en-US" altLang="ja-JP" sz="1800" dirty="0">
              <a:solidFill>
                <a:srgbClr val="002060"/>
              </a:solidFill>
            </a:endParaRPr>
          </a:p>
          <a:p>
            <a:pPr marL="0" indent="0">
              <a:buNone/>
            </a:pPr>
            <a:r>
              <a:rPr lang="ja-JP" altLang="en-US" sz="1800" dirty="0">
                <a:solidFill>
                  <a:srgbClr val="002060"/>
                </a:solidFill>
              </a:rPr>
              <a:t>　</a:t>
            </a:r>
            <a:r>
              <a:rPr kumimoji="1" lang="ja-JP" altLang="en-US" sz="1800" dirty="0">
                <a:solidFill>
                  <a:srgbClr val="002060"/>
                </a:solidFill>
              </a:rPr>
              <a:t>中学卒業後、５</a:t>
            </a:r>
            <a:r>
              <a:rPr lang="ja-JP" altLang="en-US" sz="1800" dirty="0">
                <a:solidFill>
                  <a:srgbClr val="002060"/>
                </a:solidFill>
              </a:rPr>
              <a:t>年間は</a:t>
            </a:r>
            <a:r>
              <a:rPr kumimoji="1" lang="ja-JP" altLang="en-US" sz="1800" dirty="0">
                <a:solidFill>
                  <a:srgbClr val="002060"/>
                </a:solidFill>
              </a:rPr>
              <a:t>工務店で働いていましたが指示通りに仕事ができなかったので退職し</a:t>
            </a:r>
            <a:r>
              <a:rPr lang="ja-JP" altLang="en-US" sz="1800" dirty="0">
                <a:solidFill>
                  <a:srgbClr val="002060"/>
                </a:solidFill>
              </a:rPr>
              <a:t>、その後は特に何もせずお母さん（７５歳）と</a:t>
            </a:r>
            <a:r>
              <a:rPr lang="en-US" altLang="ja-JP" sz="1800" dirty="0">
                <a:solidFill>
                  <a:srgbClr val="002060"/>
                </a:solidFill>
              </a:rPr>
              <a:t>2</a:t>
            </a:r>
            <a:r>
              <a:rPr lang="ja-JP" altLang="en-US" sz="1800" dirty="0">
                <a:solidFill>
                  <a:srgbClr val="002060"/>
                </a:solidFill>
              </a:rPr>
              <a:t>人暮らしをしてきました。</a:t>
            </a:r>
            <a:endParaRPr lang="en-US" altLang="ja-JP" sz="1800" dirty="0">
              <a:solidFill>
                <a:srgbClr val="002060"/>
              </a:solidFill>
            </a:endParaRPr>
          </a:p>
          <a:p>
            <a:pPr marL="0" indent="0">
              <a:buNone/>
            </a:pPr>
            <a:r>
              <a:rPr lang="ja-JP" altLang="en-US" sz="1800" dirty="0">
                <a:solidFill>
                  <a:srgbClr val="002060"/>
                </a:solidFill>
              </a:rPr>
              <a:t>　２年前から就労継続</a:t>
            </a:r>
            <a:r>
              <a:rPr lang="en-US" altLang="ja-JP" sz="1800" dirty="0">
                <a:solidFill>
                  <a:srgbClr val="002060"/>
                </a:solidFill>
              </a:rPr>
              <a:t>B</a:t>
            </a:r>
            <a:r>
              <a:rPr lang="ja-JP" altLang="en-US" sz="1800" dirty="0">
                <a:solidFill>
                  <a:srgbClr val="002060"/>
                </a:solidFill>
              </a:rPr>
              <a:t>型を利用するようになり、平日は毎日路線バスで通ってボールペンの組み立て作業に取り組み、通所先の季節行事には楽しく参加しています。</a:t>
            </a:r>
            <a:endParaRPr lang="en-US" altLang="ja-JP" sz="1800" dirty="0">
              <a:solidFill>
                <a:srgbClr val="002060"/>
              </a:solidFill>
            </a:endParaRPr>
          </a:p>
          <a:p>
            <a:pPr marL="0" indent="0">
              <a:buNone/>
            </a:pPr>
            <a:r>
              <a:rPr lang="ja-JP" altLang="en-US" sz="1800" dirty="0">
                <a:solidFill>
                  <a:srgbClr val="002060"/>
                </a:solidFill>
              </a:rPr>
              <a:t>　食事の準備や掃除、洗濯、金銭管理は</a:t>
            </a:r>
            <a:r>
              <a:rPr kumimoji="1" lang="ja-JP" altLang="en-US" sz="1800" dirty="0">
                <a:solidFill>
                  <a:srgbClr val="002060"/>
                </a:solidFill>
              </a:rPr>
              <a:t>お母さんが対応していましたが、入浴や買い物等は一人でできます。</a:t>
            </a:r>
            <a:endParaRPr lang="en-US" altLang="ja-JP" sz="1800" dirty="0">
              <a:solidFill>
                <a:srgbClr val="002060"/>
              </a:solidFill>
            </a:endParaRPr>
          </a:p>
          <a:p>
            <a:pPr marL="0" indent="0">
              <a:buNone/>
            </a:pPr>
            <a:r>
              <a:rPr lang="ja-JP" altLang="en-US" sz="1800" dirty="0">
                <a:solidFill>
                  <a:srgbClr val="002060"/>
                </a:solidFill>
              </a:rPr>
              <a:t>　今回、</a:t>
            </a:r>
            <a:r>
              <a:rPr lang="en-US" altLang="ja-JP" sz="1800" dirty="0">
                <a:solidFill>
                  <a:srgbClr val="002060"/>
                </a:solidFill>
              </a:rPr>
              <a:t>1</a:t>
            </a:r>
            <a:r>
              <a:rPr lang="ja-JP" altLang="en-US" sz="1800" dirty="0">
                <a:solidFill>
                  <a:srgbClr val="002060"/>
                </a:solidFill>
              </a:rPr>
              <a:t>ケ月後にお母さんが糖尿病の治療で３ケ月程度入院することになったので、県外に住む妹さんから「母が入院している時に兄（マサオ）をどこかの施設に預けたい」という相談が担当の相談支援事業所にありました。</a:t>
            </a:r>
            <a:endParaRPr lang="en-US" altLang="ja-JP" sz="1800" dirty="0">
              <a:solidFill>
                <a:srgbClr val="002060"/>
              </a:solidFill>
            </a:endParaRPr>
          </a:p>
          <a:p>
            <a:pPr marL="0" indent="0">
              <a:buNone/>
            </a:pPr>
            <a:r>
              <a:rPr kumimoji="1" lang="ja-JP" altLang="en-US" sz="1800" dirty="0">
                <a:solidFill>
                  <a:srgbClr val="002060"/>
                </a:solidFill>
              </a:rPr>
              <a:t>　マサオさんは施設には入りたくない（一生出てこれないと思っている）と思っていますが、妹さんは「自分も面倒を見れないので、どうしても施設に入れてほしい」と懇願しています。</a:t>
            </a:r>
            <a:endParaRPr kumimoji="1" lang="en-US" altLang="ja-JP" sz="1800" dirty="0">
              <a:solidFill>
                <a:srgbClr val="002060"/>
              </a:solidFill>
            </a:endParaRPr>
          </a:p>
          <a:p>
            <a:pPr marL="0" indent="0">
              <a:buNone/>
            </a:pPr>
            <a:r>
              <a:rPr lang="ja-JP" altLang="en-US" sz="1800" dirty="0">
                <a:solidFill>
                  <a:srgbClr val="002060"/>
                </a:solidFill>
              </a:rPr>
              <a:t>　相談支援専門員はご本人・母・妹・就労継続</a:t>
            </a:r>
            <a:r>
              <a:rPr lang="en-US" altLang="ja-JP" sz="1800" dirty="0">
                <a:solidFill>
                  <a:srgbClr val="002060"/>
                </a:solidFill>
              </a:rPr>
              <a:t>B</a:t>
            </a:r>
            <a:r>
              <a:rPr lang="ja-JP" altLang="en-US" sz="1800" dirty="0">
                <a:solidFill>
                  <a:srgbClr val="002060"/>
                </a:solidFill>
              </a:rPr>
              <a:t>型職員・市役所に声をかけてケア会議を開催することにしました。主任相談支援専門員もケア会議の参加を求められたので参加することにしました。</a:t>
            </a:r>
            <a:endParaRPr lang="en-US" altLang="ja-JP" sz="1800" dirty="0">
              <a:solidFill>
                <a:srgbClr val="002060"/>
              </a:solidFill>
            </a:endParaRPr>
          </a:p>
          <a:p>
            <a:pPr marL="0" indent="0">
              <a:buNone/>
            </a:pPr>
            <a:r>
              <a:rPr lang="ja-JP" altLang="en-US" sz="1800" dirty="0">
                <a:solidFill>
                  <a:srgbClr val="002060"/>
                </a:solidFill>
              </a:rPr>
              <a:t>　</a:t>
            </a:r>
            <a:r>
              <a:rPr lang="en-US" altLang="ja-JP" sz="1800" dirty="0">
                <a:solidFill>
                  <a:srgbClr val="FF0000"/>
                </a:solidFill>
              </a:rPr>
              <a:t>※</a:t>
            </a:r>
            <a:r>
              <a:rPr lang="ja-JP" altLang="en-US" sz="1800" dirty="0">
                <a:solidFill>
                  <a:srgbClr val="FF0000"/>
                </a:solidFill>
              </a:rPr>
              <a:t>参加者は顔見知りの関係という設定です。</a:t>
            </a:r>
            <a:endParaRPr lang="en-US" altLang="ja-JP" sz="1800" dirty="0">
              <a:solidFill>
                <a:srgbClr val="FF0000"/>
              </a:solidFill>
            </a:endParaRPr>
          </a:p>
        </p:txBody>
      </p:sp>
    </p:spTree>
    <p:extLst>
      <p:ext uri="{BB962C8B-B14F-4D97-AF65-F5344CB8AC3E}">
        <p14:creationId xmlns:p14="http://schemas.microsoft.com/office/powerpoint/2010/main" val="257982610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4"/>
          <p:cNvSpPr>
            <a:spLocks noGrp="1" noChangeArrowheads="1"/>
          </p:cNvSpPr>
          <p:nvPr>
            <p:ph type="title"/>
          </p:nvPr>
        </p:nvSpPr>
        <p:spPr>
          <a:xfrm>
            <a:off x="457200" y="116632"/>
            <a:ext cx="8229600" cy="658300"/>
          </a:xfrm>
          <a:solidFill>
            <a:srgbClr val="002060"/>
          </a:solidFill>
          <a:ln>
            <a:noFill/>
          </a:ln>
        </p:spPr>
        <p:txBody>
          <a:bodyPr/>
          <a:lstStyle/>
          <a:p>
            <a:pPr eaLnBrk="1" hangingPunct="1"/>
            <a:r>
              <a:rPr lang="ja-JP" altLang="en-US" sz="3600" dirty="0">
                <a:solidFill>
                  <a:schemeClr val="bg1"/>
                </a:solidFill>
                <a:latin typeface="+mj-ea"/>
              </a:rPr>
              <a:t>ケア会議の様子（１）</a:t>
            </a:r>
          </a:p>
        </p:txBody>
      </p:sp>
      <p:sp>
        <p:nvSpPr>
          <p:cNvPr id="5" name="Text Box 15"/>
          <p:cNvSpPr txBox="1">
            <a:spLocks noChangeArrowheads="1"/>
          </p:cNvSpPr>
          <p:nvPr/>
        </p:nvSpPr>
        <p:spPr bwMode="auto">
          <a:xfrm>
            <a:off x="107506" y="6525467"/>
            <a:ext cx="3600400" cy="276999"/>
          </a:xfrm>
          <a:prstGeom prst="rect">
            <a:avLst/>
          </a:prstGeom>
          <a:noFill/>
          <a:ln w="9525">
            <a:noFill/>
            <a:miter lim="800000"/>
            <a:headEnd/>
            <a:tailEnd/>
          </a:ln>
        </p:spPr>
        <p:txBody>
          <a:bodyPr wrap="square">
            <a:spAutoFit/>
          </a:bodyPr>
          <a:lstStyle/>
          <a:p>
            <a:r>
              <a:rPr lang="ja-JP" altLang="en-US" sz="1200" i="1" dirty="0">
                <a:latin typeface="ＭＳ Ｐ明朝" panose="02020600040205080304" pitchFamily="18" charset="-128"/>
                <a:ea typeface="ＭＳ Ｐ明朝" panose="02020600040205080304" pitchFamily="18" charset="-128"/>
              </a:rPr>
              <a:t>平成</a:t>
            </a:r>
            <a:r>
              <a:rPr lang="en-US" altLang="ja-JP" sz="1200" i="1" dirty="0">
                <a:latin typeface="ＭＳ Ｐ明朝" panose="02020600040205080304" pitchFamily="18" charset="-128"/>
                <a:ea typeface="ＭＳ Ｐ明朝" panose="02020600040205080304" pitchFamily="18" charset="-128"/>
              </a:rPr>
              <a:t>30</a:t>
            </a:r>
            <a:r>
              <a:rPr lang="ja-JP" altLang="en-US" sz="1200" i="1" dirty="0">
                <a:latin typeface="ＭＳ Ｐ明朝" panose="02020600040205080304" pitchFamily="18" charset="-128"/>
                <a:ea typeface="ＭＳ Ｐ明朝" panose="02020600040205080304" pitchFamily="18" charset="-128"/>
              </a:rPr>
              <a:t>年度主任相談支援専門員養成研修</a:t>
            </a:r>
            <a:endParaRPr lang="en-US" altLang="ja-JP" sz="1200" i="1" dirty="0">
              <a:latin typeface="ＭＳ Ｐ明朝" panose="02020600040205080304" pitchFamily="18" charset="-128"/>
              <a:ea typeface="ＭＳ Ｐ明朝" panose="02020600040205080304" pitchFamily="18" charset="-128"/>
            </a:endParaRPr>
          </a:p>
        </p:txBody>
      </p:sp>
      <p:sp>
        <p:nvSpPr>
          <p:cNvPr id="2" name="スライド番号プレースホルダー 1"/>
          <p:cNvSpPr>
            <a:spLocks noGrp="1"/>
          </p:cNvSpPr>
          <p:nvPr>
            <p:ph type="sldNum" sz="quarter" idx="12"/>
          </p:nvPr>
        </p:nvSpPr>
        <p:spPr>
          <a:xfrm>
            <a:off x="7010400" y="6525467"/>
            <a:ext cx="2133600" cy="476250"/>
          </a:xfrm>
        </p:spPr>
        <p:txBody>
          <a:bodyPr/>
          <a:lstStyle/>
          <a:p>
            <a:pPr>
              <a:defRPr/>
            </a:pPr>
            <a:fld id="{804D6B79-3AEB-42FE-A736-A41F7AEA0445}" type="slidenum">
              <a:rPr lang="en-US" altLang="ja-JP" smtClean="0"/>
              <a:pPr>
                <a:defRPr/>
              </a:pPr>
              <a:t>29</a:t>
            </a:fld>
            <a:endParaRPr lang="en-US" altLang="ja-JP"/>
          </a:p>
        </p:txBody>
      </p:sp>
      <p:graphicFrame>
        <p:nvGraphicFramePr>
          <p:cNvPr id="7" name="コンテンツ プレースホルダー 6">
            <a:extLst>
              <a:ext uri="{FF2B5EF4-FFF2-40B4-BE49-F238E27FC236}">
                <a16:creationId xmlns:a16="http://schemas.microsoft.com/office/drawing/2014/main" id="{4EF3C0A3-A617-4C3A-AFED-9344454D8562}"/>
              </a:ext>
            </a:extLst>
          </p:cNvPr>
          <p:cNvGraphicFramePr>
            <a:graphicFrameLocks noGrp="1"/>
          </p:cNvGraphicFramePr>
          <p:nvPr>
            <p:ph idx="1"/>
            <p:extLst>
              <p:ext uri="{D42A27DB-BD31-4B8C-83A1-F6EECF244321}">
                <p14:modId xmlns:p14="http://schemas.microsoft.com/office/powerpoint/2010/main" val="898079156"/>
              </p:ext>
            </p:extLst>
          </p:nvPr>
        </p:nvGraphicFramePr>
        <p:xfrm>
          <a:off x="457200" y="908720"/>
          <a:ext cx="8229600" cy="5364480"/>
        </p:xfrm>
        <a:graphic>
          <a:graphicData uri="http://schemas.openxmlformats.org/drawingml/2006/table">
            <a:tbl>
              <a:tblPr firstRow="1" bandRow="1">
                <a:tableStyleId>{5C22544A-7EE6-4342-B048-85BDC9FD1C3A}</a:tableStyleId>
              </a:tblPr>
              <a:tblGrid>
                <a:gridCol w="1450504">
                  <a:extLst>
                    <a:ext uri="{9D8B030D-6E8A-4147-A177-3AD203B41FA5}">
                      <a16:colId xmlns:a16="http://schemas.microsoft.com/office/drawing/2014/main" val="3473425315"/>
                    </a:ext>
                  </a:extLst>
                </a:gridCol>
                <a:gridCol w="6779096">
                  <a:extLst>
                    <a:ext uri="{9D8B030D-6E8A-4147-A177-3AD203B41FA5}">
                      <a16:colId xmlns:a16="http://schemas.microsoft.com/office/drawing/2014/main" val="993851326"/>
                    </a:ext>
                  </a:extLst>
                </a:gridCol>
              </a:tblGrid>
              <a:tr h="284537">
                <a:tc>
                  <a:txBody>
                    <a:bodyPr/>
                    <a:lstStyle/>
                    <a:p>
                      <a:pPr algn="ctr"/>
                      <a:r>
                        <a:rPr kumimoji="1" lang="ja-JP" altLang="en-US" dirty="0">
                          <a:solidFill>
                            <a:srgbClr val="002060"/>
                          </a:solidFill>
                        </a:rPr>
                        <a:t>発言者</a:t>
                      </a:r>
                    </a:p>
                  </a:txBody>
                  <a:tcPr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noFill/>
                  </a:tcPr>
                </a:tc>
                <a:tc>
                  <a:txBody>
                    <a:bodyPr/>
                    <a:lstStyle/>
                    <a:p>
                      <a:pPr algn="ctr"/>
                      <a:r>
                        <a:rPr kumimoji="1" lang="ja-JP" altLang="en-US" dirty="0">
                          <a:solidFill>
                            <a:srgbClr val="002060"/>
                          </a:solidFill>
                        </a:rPr>
                        <a:t>発言内容</a:t>
                      </a:r>
                    </a:p>
                  </a:txBody>
                  <a:tcPr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noFill/>
                  </a:tcPr>
                </a:tc>
                <a:extLst>
                  <a:ext uri="{0D108BD9-81ED-4DB2-BD59-A6C34878D82A}">
                    <a16:rowId xmlns:a16="http://schemas.microsoft.com/office/drawing/2014/main" val="2200019941"/>
                  </a:ext>
                </a:extLst>
              </a:tr>
              <a:tr h="284537">
                <a:tc>
                  <a:txBody>
                    <a:bodyPr/>
                    <a:lstStyle/>
                    <a:p>
                      <a:r>
                        <a:rPr kumimoji="1" lang="ja-JP" altLang="en-US" sz="1400" dirty="0">
                          <a:solidFill>
                            <a:srgbClr val="002060"/>
                          </a:solidFill>
                        </a:rPr>
                        <a:t>相談支援専門員</a:t>
                      </a:r>
                      <a:endParaRPr kumimoji="1" lang="en-US" altLang="ja-JP" sz="1400" dirty="0">
                        <a:solidFill>
                          <a:srgbClr val="002060"/>
                        </a:solidFill>
                      </a:endParaRPr>
                    </a:p>
                    <a:p>
                      <a:endParaRPr kumimoji="1" lang="en-US" altLang="ja-JP" sz="1400" dirty="0">
                        <a:solidFill>
                          <a:srgbClr val="002060"/>
                        </a:solidFill>
                      </a:endParaRPr>
                    </a:p>
                    <a:p>
                      <a:endParaRPr kumimoji="1" lang="en-US" altLang="ja-JP" sz="1400" dirty="0">
                        <a:solidFill>
                          <a:srgbClr val="002060"/>
                        </a:solidFill>
                      </a:endParaRPr>
                    </a:p>
                    <a:p>
                      <a:endParaRPr kumimoji="1" lang="en-US" altLang="ja-JP" sz="1400" dirty="0">
                        <a:solidFill>
                          <a:srgbClr val="002060"/>
                        </a:solidFill>
                      </a:endParaRPr>
                    </a:p>
                    <a:p>
                      <a:endParaRPr kumimoji="1" lang="en-US" altLang="ja-JP" sz="1400" dirty="0">
                        <a:solidFill>
                          <a:srgbClr val="002060"/>
                        </a:solidFill>
                      </a:endParaRPr>
                    </a:p>
                    <a:p>
                      <a:endParaRPr kumimoji="1" lang="en-US" altLang="ja-JP" sz="1400" dirty="0">
                        <a:solidFill>
                          <a:srgbClr val="002060"/>
                        </a:solidFill>
                      </a:endParaRPr>
                    </a:p>
                    <a:p>
                      <a:endParaRPr kumimoji="1" lang="en-US" altLang="ja-JP" sz="1400" dirty="0">
                        <a:solidFill>
                          <a:srgbClr val="002060"/>
                        </a:solidFill>
                      </a:endParaRPr>
                    </a:p>
                    <a:p>
                      <a:endParaRPr kumimoji="1" lang="en-US" altLang="ja-JP" sz="1400" dirty="0">
                        <a:solidFill>
                          <a:srgbClr val="002060"/>
                        </a:solidFill>
                      </a:endParaRPr>
                    </a:p>
                    <a:p>
                      <a:endParaRPr kumimoji="1" lang="en-US" altLang="ja-JP" sz="1400" dirty="0">
                        <a:solidFill>
                          <a:srgbClr val="002060"/>
                        </a:solidFill>
                      </a:endParaRPr>
                    </a:p>
                    <a:p>
                      <a:r>
                        <a:rPr kumimoji="1" lang="ja-JP" altLang="en-US" sz="1400" dirty="0">
                          <a:solidFill>
                            <a:srgbClr val="002060"/>
                          </a:solidFill>
                        </a:rPr>
                        <a:t>妹</a:t>
                      </a:r>
                      <a:endParaRPr kumimoji="1" lang="en-US" altLang="ja-JP" sz="1400" dirty="0">
                        <a:solidFill>
                          <a:srgbClr val="002060"/>
                        </a:solidFill>
                      </a:endParaRPr>
                    </a:p>
                    <a:p>
                      <a:endParaRPr kumimoji="1" lang="en-US" altLang="ja-JP" sz="1400" dirty="0">
                        <a:solidFill>
                          <a:srgbClr val="002060"/>
                        </a:solidFill>
                      </a:endParaRPr>
                    </a:p>
                    <a:p>
                      <a:endParaRPr kumimoji="1" lang="en-US" altLang="ja-JP" sz="1400" dirty="0">
                        <a:solidFill>
                          <a:srgbClr val="002060"/>
                        </a:solidFill>
                      </a:endParaRPr>
                    </a:p>
                    <a:p>
                      <a:endParaRPr kumimoji="1" lang="en-US" altLang="ja-JP" sz="1400" dirty="0">
                        <a:solidFill>
                          <a:srgbClr val="002060"/>
                        </a:solidFill>
                      </a:endParaRPr>
                    </a:p>
                    <a:p>
                      <a:r>
                        <a:rPr kumimoji="1" lang="ja-JP" altLang="en-US" sz="1400" dirty="0">
                          <a:solidFill>
                            <a:srgbClr val="002060"/>
                          </a:solidFill>
                        </a:rPr>
                        <a:t>相談支援専門員</a:t>
                      </a:r>
                      <a:endParaRPr kumimoji="1" lang="en-US" altLang="ja-JP" sz="1400" dirty="0">
                        <a:solidFill>
                          <a:srgbClr val="002060"/>
                        </a:solidFill>
                      </a:endParaRPr>
                    </a:p>
                    <a:p>
                      <a:endParaRPr kumimoji="1" lang="en-US" altLang="ja-JP" sz="1400" dirty="0">
                        <a:solidFill>
                          <a:srgbClr val="002060"/>
                        </a:solidFill>
                      </a:endParaRPr>
                    </a:p>
                    <a:p>
                      <a:endParaRPr kumimoji="1" lang="en-US" altLang="ja-JP" sz="1400" dirty="0">
                        <a:solidFill>
                          <a:srgbClr val="002060"/>
                        </a:solidFill>
                      </a:endParaRPr>
                    </a:p>
                    <a:p>
                      <a:r>
                        <a:rPr kumimoji="1" lang="ja-JP" altLang="en-US" sz="1400" dirty="0">
                          <a:solidFill>
                            <a:srgbClr val="002060"/>
                          </a:solidFill>
                        </a:rPr>
                        <a:t>妹</a:t>
                      </a:r>
                      <a:endParaRPr kumimoji="1" lang="en-US" altLang="ja-JP" sz="1400" dirty="0">
                        <a:solidFill>
                          <a:srgbClr val="002060"/>
                        </a:solidFill>
                      </a:endParaRPr>
                    </a:p>
                    <a:p>
                      <a:endParaRPr kumimoji="1" lang="en-US" altLang="ja-JP" sz="1400" dirty="0">
                        <a:solidFill>
                          <a:srgbClr val="002060"/>
                        </a:solidFill>
                      </a:endParaRPr>
                    </a:p>
                    <a:p>
                      <a:endParaRPr kumimoji="1" lang="en-US" altLang="ja-JP" sz="1400" dirty="0">
                        <a:solidFill>
                          <a:srgbClr val="002060"/>
                        </a:solidFill>
                      </a:endParaRPr>
                    </a:p>
                    <a:p>
                      <a:r>
                        <a:rPr kumimoji="1" lang="ja-JP" altLang="en-US" sz="1400" dirty="0">
                          <a:solidFill>
                            <a:srgbClr val="002060"/>
                          </a:solidFill>
                        </a:rPr>
                        <a:t>マサオ</a:t>
                      </a:r>
                      <a:endParaRPr kumimoji="1" lang="en-US" altLang="ja-JP" sz="1400" dirty="0">
                        <a:solidFill>
                          <a:srgbClr val="002060"/>
                        </a:solidFill>
                      </a:endParaRPr>
                    </a:p>
                    <a:p>
                      <a:r>
                        <a:rPr kumimoji="1" lang="ja-JP" altLang="en-US" sz="1400" dirty="0">
                          <a:solidFill>
                            <a:srgbClr val="002060"/>
                          </a:solidFill>
                        </a:rPr>
                        <a:t>母</a:t>
                      </a:r>
                      <a:endParaRPr kumimoji="1" lang="en-US" altLang="ja-JP" sz="1400" dirty="0">
                        <a:solidFill>
                          <a:srgbClr val="002060"/>
                        </a:solidFill>
                      </a:endParaRPr>
                    </a:p>
                    <a:p>
                      <a:endParaRPr kumimoji="1" lang="en-US" altLang="ja-JP" sz="1400" dirty="0">
                        <a:solidFill>
                          <a:srgbClr val="002060"/>
                        </a:solidFill>
                      </a:endParaRPr>
                    </a:p>
                    <a:p>
                      <a:r>
                        <a:rPr kumimoji="1" lang="ja-JP" altLang="en-US" sz="1400" dirty="0">
                          <a:solidFill>
                            <a:srgbClr val="002060"/>
                          </a:solidFill>
                        </a:rPr>
                        <a:t>マサオ</a:t>
                      </a:r>
                    </a:p>
                  </a:txBody>
                  <a:tcP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noFill/>
                  </a:tcPr>
                </a:tc>
                <a:tc>
                  <a:txBody>
                    <a:bodyPr/>
                    <a:lstStyle/>
                    <a:p>
                      <a:r>
                        <a:rPr kumimoji="1" lang="ja-JP" altLang="en-US" sz="1400" dirty="0">
                          <a:solidFill>
                            <a:srgbClr val="002060"/>
                          </a:solidFill>
                        </a:rPr>
                        <a:t>　皆さんお忙しいところケア会議に参加いただきありがとうございます。</a:t>
                      </a:r>
                      <a:endParaRPr kumimoji="1" lang="en-US" altLang="ja-JP" sz="1400" dirty="0">
                        <a:solidFill>
                          <a:srgbClr val="002060"/>
                        </a:solidFill>
                      </a:endParaRPr>
                    </a:p>
                    <a:p>
                      <a:r>
                        <a:rPr kumimoji="1" lang="ja-JP" altLang="en-US" sz="1400" dirty="0">
                          <a:solidFill>
                            <a:srgbClr val="002060"/>
                          </a:solidFill>
                        </a:rPr>
                        <a:t>　本日はマサオさんのお母さんが１ケ月後から３ケ月程度糖尿病の治療で入院することになったことにともない、お母さんの入院期間中のマサオさんの生活をどのように支えるかを検討するために集まって頂きました。マサオさんやご家族のお気持ちを大事にしながら話し合いを進めて行きたいと思いますのでよろしくお願いします。</a:t>
                      </a:r>
                      <a:endParaRPr kumimoji="1" lang="en-US" altLang="ja-JP" sz="1400" dirty="0">
                        <a:solidFill>
                          <a:srgbClr val="002060"/>
                        </a:solidFill>
                      </a:endParaRPr>
                    </a:p>
                    <a:p>
                      <a:r>
                        <a:rPr kumimoji="1" lang="ja-JP" altLang="en-US" sz="1400" dirty="0">
                          <a:solidFill>
                            <a:srgbClr val="002060"/>
                          </a:solidFill>
                        </a:rPr>
                        <a:t>（自己紹介は顔見知りの関係ということでカット）</a:t>
                      </a:r>
                      <a:endParaRPr kumimoji="1" lang="en-US" altLang="ja-JP" sz="1400" dirty="0">
                        <a:solidFill>
                          <a:srgbClr val="002060"/>
                        </a:solidFill>
                      </a:endParaRPr>
                    </a:p>
                    <a:p>
                      <a:r>
                        <a:rPr kumimoji="1" lang="ja-JP" altLang="en-US" sz="1400" dirty="0">
                          <a:solidFill>
                            <a:srgbClr val="002060"/>
                          </a:solidFill>
                        </a:rPr>
                        <a:t>　今回は妹さんから「お母さんが入院している間、マサオさんの面倒を見れないので施設入所を考えたい」というお話を頂きましたので、妹さんのお気持ちから確認させていただきたいと思います。</a:t>
                      </a:r>
                      <a:endParaRPr kumimoji="1" lang="en-US" altLang="ja-JP" sz="1400" dirty="0">
                        <a:solidFill>
                          <a:srgbClr val="002060"/>
                        </a:solidFill>
                      </a:endParaRPr>
                    </a:p>
                    <a:p>
                      <a:r>
                        <a:rPr kumimoji="1" lang="ja-JP" altLang="en-US" sz="1400" dirty="0">
                          <a:solidFill>
                            <a:srgbClr val="002060"/>
                          </a:solidFill>
                        </a:rPr>
                        <a:t>　皆さんお忙しいところ集まっていただきありがとうございます。皆さんのおかげで兄は毎日楽しそうに就労Ｂを利用しているみたいですが、母の入院中は県外に住む私では身の回りのことを見てあげられないので、兄には申し訳ないのですが一時的に施設に入ってほしいと思っています。</a:t>
                      </a:r>
                      <a:endParaRPr kumimoji="1" lang="en-US" altLang="ja-JP" sz="1400" dirty="0">
                        <a:solidFill>
                          <a:srgbClr val="002060"/>
                        </a:solidFill>
                      </a:endParaRPr>
                    </a:p>
                    <a:p>
                      <a:r>
                        <a:rPr kumimoji="1" lang="ja-JP" altLang="en-US" sz="1400" dirty="0">
                          <a:solidFill>
                            <a:srgbClr val="002060"/>
                          </a:solidFill>
                        </a:rPr>
                        <a:t>　妹さんも都合をつけて参加いただきありがとうございます。マサオさんには申し訳ないけれども一時的に施設に入ってほしいというお気持ちなんですね。マサオさんが一人になった時にどのようなことがご心配ですか？</a:t>
                      </a:r>
                      <a:endParaRPr kumimoji="1" lang="en-US" altLang="ja-JP" sz="1400" dirty="0">
                        <a:solidFill>
                          <a:srgbClr val="002060"/>
                        </a:solidFill>
                      </a:endParaRPr>
                    </a:p>
                    <a:p>
                      <a:r>
                        <a:rPr kumimoji="1" lang="ja-JP" altLang="en-US" sz="1400" dirty="0">
                          <a:solidFill>
                            <a:srgbClr val="002060"/>
                          </a:solidFill>
                        </a:rPr>
                        <a:t>　今まで食事の準備や掃除、洗濯、金銭管理等は母が対応していましたので、特に食事と金銭管理が心配です。また、訪問販売で高額な契約をしてしまわないか？電話や大事な郵便物に対応できないと思うので施設に入ってもらっていたほうが安心です。</a:t>
                      </a:r>
                      <a:endParaRPr kumimoji="1" lang="en-US" altLang="ja-JP" sz="1400" dirty="0">
                        <a:solidFill>
                          <a:srgbClr val="002060"/>
                        </a:solidFill>
                      </a:endParaRPr>
                    </a:p>
                    <a:p>
                      <a:r>
                        <a:rPr kumimoji="1" lang="ja-JP" altLang="en-US" sz="1400" dirty="0">
                          <a:solidFill>
                            <a:srgbClr val="002060"/>
                          </a:solidFill>
                        </a:rPr>
                        <a:t>　僕は大丈夫だよ。</a:t>
                      </a:r>
                      <a:endParaRPr kumimoji="1" lang="en-US" altLang="ja-JP" sz="1400" dirty="0">
                        <a:solidFill>
                          <a:srgbClr val="002060"/>
                        </a:solidFill>
                      </a:endParaRPr>
                    </a:p>
                    <a:p>
                      <a:r>
                        <a:rPr kumimoji="1" lang="ja-JP" altLang="en-US" sz="1400" dirty="0">
                          <a:solidFill>
                            <a:srgbClr val="002060"/>
                          </a:solidFill>
                        </a:rPr>
                        <a:t>　お母さんも心配だよ。２～３日の入院ならいいけど、３ケ月だよ。今まで一人で留守番をしたこともないしね。</a:t>
                      </a:r>
                      <a:endParaRPr kumimoji="1" lang="en-US" altLang="ja-JP" sz="1400" dirty="0">
                        <a:solidFill>
                          <a:srgbClr val="002060"/>
                        </a:solidFill>
                      </a:endParaRPr>
                    </a:p>
                    <a:p>
                      <a:r>
                        <a:rPr kumimoji="1" lang="ja-JP" altLang="en-US" sz="1400" dirty="0">
                          <a:solidFill>
                            <a:srgbClr val="002060"/>
                          </a:solidFill>
                        </a:rPr>
                        <a:t>　僕は施設に入るのは嫌だなぁ。</a:t>
                      </a:r>
                      <a:endParaRPr kumimoji="1" lang="en-US" altLang="ja-JP" sz="1400" dirty="0">
                        <a:solidFill>
                          <a:srgbClr val="002060"/>
                        </a:solidFill>
                      </a:endParaRPr>
                    </a:p>
                  </a:txBody>
                  <a:tcP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noFill/>
                  </a:tcPr>
                </a:tc>
                <a:extLst>
                  <a:ext uri="{0D108BD9-81ED-4DB2-BD59-A6C34878D82A}">
                    <a16:rowId xmlns:a16="http://schemas.microsoft.com/office/drawing/2014/main" val="698479349"/>
                  </a:ext>
                </a:extLst>
              </a:tr>
            </a:tbl>
          </a:graphicData>
        </a:graphic>
      </p:graphicFrame>
    </p:spTree>
    <p:extLst>
      <p:ext uri="{BB962C8B-B14F-4D97-AF65-F5344CB8AC3E}">
        <p14:creationId xmlns:p14="http://schemas.microsoft.com/office/powerpoint/2010/main" val="10216200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4"/>
          <p:cNvSpPr>
            <a:spLocks noGrp="1" noChangeArrowheads="1"/>
          </p:cNvSpPr>
          <p:nvPr>
            <p:ph type="title"/>
          </p:nvPr>
        </p:nvSpPr>
        <p:spPr>
          <a:xfrm>
            <a:off x="251520" y="274638"/>
            <a:ext cx="8640960" cy="849314"/>
          </a:xfrm>
          <a:solidFill>
            <a:srgbClr val="002060"/>
          </a:solidFill>
        </p:spPr>
        <p:txBody>
          <a:bodyPr/>
          <a:lstStyle/>
          <a:p>
            <a:pPr eaLnBrk="1" hangingPunct="1"/>
            <a:r>
              <a:rPr lang="ja-JP" altLang="en-US" sz="3600" dirty="0">
                <a:solidFill>
                  <a:schemeClr val="bg1"/>
                </a:solidFill>
                <a:latin typeface="+mj-ea"/>
              </a:rPr>
              <a:t>講義と演習の流れ</a:t>
            </a:r>
          </a:p>
        </p:txBody>
      </p:sp>
      <p:sp>
        <p:nvSpPr>
          <p:cNvPr id="5" name="Text Box 15"/>
          <p:cNvSpPr txBox="1">
            <a:spLocks noChangeArrowheads="1"/>
          </p:cNvSpPr>
          <p:nvPr/>
        </p:nvSpPr>
        <p:spPr bwMode="auto">
          <a:xfrm>
            <a:off x="107506" y="6525467"/>
            <a:ext cx="3600400" cy="276999"/>
          </a:xfrm>
          <a:prstGeom prst="rect">
            <a:avLst/>
          </a:prstGeom>
          <a:noFill/>
          <a:ln w="9525">
            <a:noFill/>
            <a:miter lim="800000"/>
            <a:headEnd/>
            <a:tailEnd/>
          </a:ln>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200" b="0" i="1" u="none" strike="noStrike" kern="1200" cap="none" spc="0" normalizeH="0" baseline="0" noProof="0" dirty="0">
                <a:ln>
                  <a:noFill/>
                </a:ln>
                <a:solidFill>
                  <a:srgbClr val="000000"/>
                </a:solidFill>
                <a:effectLst/>
                <a:uLnTx/>
                <a:uFillTx/>
                <a:latin typeface="ＭＳ Ｐ明朝" panose="02020600040205080304" pitchFamily="18" charset="-128"/>
                <a:ea typeface="ＭＳ Ｐ明朝" panose="02020600040205080304" pitchFamily="18" charset="-128"/>
                <a:cs typeface="+mn-cs"/>
              </a:rPr>
              <a:t>平成</a:t>
            </a:r>
            <a:r>
              <a:rPr kumimoji="1" lang="en-US" altLang="ja-JP" sz="1200" b="0" i="1" u="none" strike="noStrike" kern="1200" cap="none" spc="0" normalizeH="0" baseline="0" noProof="0" dirty="0">
                <a:ln>
                  <a:noFill/>
                </a:ln>
                <a:solidFill>
                  <a:srgbClr val="000000"/>
                </a:solidFill>
                <a:effectLst/>
                <a:uLnTx/>
                <a:uFillTx/>
                <a:latin typeface="ＭＳ Ｐ明朝" panose="02020600040205080304" pitchFamily="18" charset="-128"/>
                <a:ea typeface="ＭＳ Ｐ明朝" panose="02020600040205080304" pitchFamily="18" charset="-128"/>
                <a:cs typeface="+mn-cs"/>
              </a:rPr>
              <a:t>30</a:t>
            </a:r>
            <a:r>
              <a:rPr kumimoji="1" lang="ja-JP" altLang="en-US" sz="1200" b="0" i="1" u="none" strike="noStrike" kern="1200" cap="none" spc="0" normalizeH="0" baseline="0" noProof="0" dirty="0">
                <a:ln>
                  <a:noFill/>
                </a:ln>
                <a:solidFill>
                  <a:srgbClr val="000000"/>
                </a:solidFill>
                <a:effectLst/>
                <a:uLnTx/>
                <a:uFillTx/>
                <a:latin typeface="ＭＳ Ｐ明朝" panose="02020600040205080304" pitchFamily="18" charset="-128"/>
                <a:ea typeface="ＭＳ Ｐ明朝" panose="02020600040205080304" pitchFamily="18" charset="-128"/>
                <a:cs typeface="+mn-cs"/>
              </a:rPr>
              <a:t>年度主任相談支援専門員養成研修</a:t>
            </a:r>
            <a:endParaRPr kumimoji="1" lang="en-US" altLang="ja-JP" sz="1200" b="0" i="1" u="none" strike="noStrike" kern="1200" cap="none" spc="0" normalizeH="0" baseline="0" noProof="0" dirty="0">
              <a:ln>
                <a:noFill/>
              </a:ln>
              <a:solidFill>
                <a:srgbClr val="000000"/>
              </a:solidFill>
              <a:effectLst/>
              <a:uLnTx/>
              <a:uFillTx/>
              <a:latin typeface="ＭＳ Ｐ明朝" panose="02020600040205080304" pitchFamily="18" charset="-128"/>
              <a:ea typeface="ＭＳ Ｐ明朝" panose="02020600040205080304" pitchFamily="18" charset="-128"/>
              <a:cs typeface="+mn-cs"/>
            </a:endParaRPr>
          </a:p>
        </p:txBody>
      </p:sp>
      <p:sp>
        <p:nvSpPr>
          <p:cNvPr id="2" name="スライド番号プレースホルダー 1"/>
          <p:cNvSpPr>
            <a:spLocks noGrp="1"/>
          </p:cNvSpPr>
          <p:nvPr>
            <p:ph type="sldNum" sz="quarter" idx="12"/>
          </p:nvPr>
        </p:nvSpPr>
        <p:spPr>
          <a:xfrm>
            <a:off x="7010400" y="6500138"/>
            <a:ext cx="2133600" cy="476250"/>
          </a:xfrm>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804D6B79-3AEB-42FE-A736-A41F7AEA0445}" type="slidenum">
              <a:rPr kumimoji="1" lang="en-US" altLang="ja-JP" sz="1400" b="0" i="0" u="none" strike="noStrike" kern="1200" cap="none" spc="0" normalizeH="0" baseline="0" noProof="0" smtClean="0">
                <a:ln>
                  <a:noFill/>
                </a:ln>
                <a:solidFill>
                  <a:srgbClr val="000000"/>
                </a:solidFill>
                <a:effectLst/>
                <a:uLnTx/>
                <a:uFillTx/>
                <a:latin typeface="Arial" charset="0"/>
                <a:ea typeface="ＭＳ Ｐゴシック"/>
                <a:cs typeface="+mn-cs"/>
              </a:rPr>
              <a:pPr marL="0" marR="0" lvl="0" indent="0" algn="r" defTabSz="914400" rtl="0" eaLnBrk="1" fontAlgn="base" latinLnBrk="0" hangingPunct="1">
                <a:lnSpc>
                  <a:spcPct val="100000"/>
                </a:lnSpc>
                <a:spcBef>
                  <a:spcPct val="0"/>
                </a:spcBef>
                <a:spcAft>
                  <a:spcPct val="0"/>
                </a:spcAft>
                <a:buClrTx/>
                <a:buSzTx/>
                <a:buFontTx/>
                <a:buNone/>
                <a:tabLst/>
                <a:defRPr/>
              </a:pPr>
              <a:t>3</a:t>
            </a:fld>
            <a:endParaRPr kumimoji="1" lang="en-US" altLang="ja-JP" sz="1400" b="0" i="0" u="none" strike="noStrike" kern="1200" cap="none" spc="0" normalizeH="0" baseline="0" noProof="0" dirty="0">
              <a:ln>
                <a:noFill/>
              </a:ln>
              <a:solidFill>
                <a:srgbClr val="000000"/>
              </a:solidFill>
              <a:effectLst/>
              <a:uLnTx/>
              <a:uFillTx/>
              <a:latin typeface="Arial" charset="0"/>
              <a:ea typeface="ＭＳ Ｐゴシック"/>
              <a:cs typeface="+mn-cs"/>
            </a:endParaRPr>
          </a:p>
        </p:txBody>
      </p:sp>
      <p:graphicFrame>
        <p:nvGraphicFramePr>
          <p:cNvPr id="6" name="コンテンツ プレースホルダー 5"/>
          <p:cNvGraphicFramePr>
            <a:graphicFrameLocks noGrp="1"/>
          </p:cNvGraphicFramePr>
          <p:nvPr>
            <p:ph idx="1"/>
            <p:extLst>
              <p:ext uri="{D42A27DB-BD31-4B8C-83A1-F6EECF244321}">
                <p14:modId xmlns:p14="http://schemas.microsoft.com/office/powerpoint/2010/main" val="1766401112"/>
              </p:ext>
            </p:extLst>
          </p:nvPr>
        </p:nvGraphicFramePr>
        <p:xfrm>
          <a:off x="251520" y="1340769"/>
          <a:ext cx="8640960" cy="4896543"/>
        </p:xfrm>
        <a:graphic>
          <a:graphicData uri="http://schemas.openxmlformats.org/drawingml/2006/table">
            <a:tbl>
              <a:tblPr firstRow="1" bandRow="1">
                <a:tableStyleId>{5C22544A-7EE6-4342-B048-85BDC9FD1C3A}</a:tableStyleId>
              </a:tblPr>
              <a:tblGrid>
                <a:gridCol w="993756">
                  <a:extLst>
                    <a:ext uri="{9D8B030D-6E8A-4147-A177-3AD203B41FA5}">
                      <a16:colId xmlns:a16="http://schemas.microsoft.com/office/drawing/2014/main" val="20000"/>
                    </a:ext>
                  </a:extLst>
                </a:gridCol>
                <a:gridCol w="907288">
                  <a:extLst>
                    <a:ext uri="{9D8B030D-6E8A-4147-A177-3AD203B41FA5}">
                      <a16:colId xmlns:a16="http://schemas.microsoft.com/office/drawing/2014/main" val="20001"/>
                    </a:ext>
                  </a:extLst>
                </a:gridCol>
                <a:gridCol w="756074">
                  <a:extLst>
                    <a:ext uri="{9D8B030D-6E8A-4147-A177-3AD203B41FA5}">
                      <a16:colId xmlns:a16="http://schemas.microsoft.com/office/drawing/2014/main" val="2030400786"/>
                    </a:ext>
                  </a:extLst>
                </a:gridCol>
                <a:gridCol w="5983842">
                  <a:extLst>
                    <a:ext uri="{9D8B030D-6E8A-4147-A177-3AD203B41FA5}">
                      <a16:colId xmlns:a16="http://schemas.microsoft.com/office/drawing/2014/main" val="20002"/>
                    </a:ext>
                  </a:extLst>
                </a:gridCol>
              </a:tblGrid>
              <a:tr h="456228">
                <a:tc>
                  <a:txBody>
                    <a:bodyPr/>
                    <a:lstStyle/>
                    <a:p>
                      <a:pPr algn="ctr"/>
                      <a:r>
                        <a:rPr kumimoji="1" lang="ja-JP" altLang="en-US" b="0" dirty="0">
                          <a:solidFill>
                            <a:srgbClr val="002060"/>
                          </a:solidFill>
                        </a:rPr>
                        <a:t>区</a:t>
                      </a:r>
                      <a:r>
                        <a:rPr kumimoji="1" lang="en-US" altLang="ja-JP" b="0" dirty="0">
                          <a:solidFill>
                            <a:srgbClr val="002060"/>
                          </a:solidFill>
                        </a:rPr>
                        <a:t> </a:t>
                      </a:r>
                      <a:r>
                        <a:rPr kumimoji="1" lang="ja-JP" altLang="en-US" b="0" dirty="0">
                          <a:solidFill>
                            <a:srgbClr val="002060"/>
                          </a:solidFill>
                        </a:rPr>
                        <a:t>分</a:t>
                      </a:r>
                    </a:p>
                  </a:txBody>
                  <a:tcPr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noFill/>
                  </a:tcPr>
                </a:tc>
                <a:tc gridSpan="2">
                  <a:txBody>
                    <a:bodyPr/>
                    <a:lstStyle/>
                    <a:p>
                      <a:pPr algn="ctr"/>
                      <a:r>
                        <a:rPr kumimoji="1" lang="ja-JP" altLang="en-US" b="0" dirty="0">
                          <a:solidFill>
                            <a:srgbClr val="002060"/>
                          </a:solidFill>
                        </a:rPr>
                        <a:t>時</a:t>
                      </a:r>
                      <a:r>
                        <a:rPr kumimoji="1" lang="en-US" altLang="ja-JP" b="0" baseline="0" dirty="0">
                          <a:solidFill>
                            <a:srgbClr val="002060"/>
                          </a:solidFill>
                        </a:rPr>
                        <a:t> </a:t>
                      </a:r>
                      <a:r>
                        <a:rPr kumimoji="1" lang="ja-JP" altLang="en-US" b="0" dirty="0">
                          <a:solidFill>
                            <a:srgbClr val="002060"/>
                          </a:solidFill>
                        </a:rPr>
                        <a:t>間</a:t>
                      </a:r>
                    </a:p>
                  </a:txBody>
                  <a:tcPr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noFill/>
                  </a:tcPr>
                </a:tc>
                <a:tc hMerge="1">
                  <a:txBody>
                    <a:bodyPr/>
                    <a:lstStyle/>
                    <a:p>
                      <a:endParaRPr kumimoji="1" lang="ja-JP" altLang="en-US"/>
                    </a:p>
                  </a:txBody>
                  <a:tcPr>
                    <a:lnL w="12700" cap="flat" cmpd="sng" algn="ctr">
                      <a:solidFill>
                        <a:srgbClr val="002060"/>
                      </a:solidFill>
                      <a:prstDash val="solid"/>
                      <a:round/>
                      <a:headEnd type="none" w="med" len="med"/>
                      <a:tailEnd type="none" w="med" len="med"/>
                    </a:lnL>
                  </a:tcPr>
                </a:tc>
                <a:tc>
                  <a:txBody>
                    <a:bodyPr/>
                    <a:lstStyle/>
                    <a:p>
                      <a:pPr algn="ctr"/>
                      <a:r>
                        <a:rPr kumimoji="1" lang="ja-JP" altLang="en-US" b="0" dirty="0">
                          <a:solidFill>
                            <a:srgbClr val="002060"/>
                          </a:solidFill>
                        </a:rPr>
                        <a:t>内　　容</a:t>
                      </a:r>
                    </a:p>
                  </a:txBody>
                  <a:tcPr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noFill/>
                  </a:tcPr>
                </a:tc>
                <a:extLst>
                  <a:ext uri="{0D108BD9-81ED-4DB2-BD59-A6C34878D82A}">
                    <a16:rowId xmlns:a16="http://schemas.microsoft.com/office/drawing/2014/main" val="10000"/>
                  </a:ext>
                </a:extLst>
              </a:tr>
              <a:tr h="623891">
                <a:tc>
                  <a:txBody>
                    <a:bodyPr/>
                    <a:lstStyle/>
                    <a:p>
                      <a:pPr algn="ctr"/>
                      <a:r>
                        <a:rPr kumimoji="1" lang="ja-JP" altLang="en-US" b="0" dirty="0">
                          <a:solidFill>
                            <a:srgbClr val="002060"/>
                          </a:solidFill>
                        </a:rPr>
                        <a:t>導</a:t>
                      </a:r>
                      <a:r>
                        <a:rPr kumimoji="1" lang="en-US" altLang="ja-JP" b="0" dirty="0">
                          <a:solidFill>
                            <a:srgbClr val="002060"/>
                          </a:solidFill>
                        </a:rPr>
                        <a:t> </a:t>
                      </a:r>
                      <a:r>
                        <a:rPr kumimoji="1" lang="ja-JP" altLang="en-US" b="0" dirty="0">
                          <a:solidFill>
                            <a:srgbClr val="002060"/>
                          </a:solidFill>
                        </a:rPr>
                        <a:t>入</a:t>
                      </a:r>
                    </a:p>
                  </a:txBody>
                  <a:tcPr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noFill/>
                  </a:tcPr>
                </a:tc>
                <a:tc>
                  <a:txBody>
                    <a:bodyPr/>
                    <a:lstStyle/>
                    <a:p>
                      <a:pPr algn="ctr"/>
                      <a:r>
                        <a:rPr kumimoji="1" lang="ja-JP" altLang="en-US" b="0" dirty="0">
                          <a:solidFill>
                            <a:srgbClr val="002060"/>
                          </a:solidFill>
                        </a:rPr>
                        <a:t>１０分</a:t>
                      </a:r>
                    </a:p>
                  </a:txBody>
                  <a:tcPr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noFill/>
                  </a:tcPr>
                </a:tc>
                <a:tc rowSpan="3">
                  <a:txBody>
                    <a:bodyPr/>
                    <a:lstStyle/>
                    <a:p>
                      <a:pPr algn="ctr"/>
                      <a:r>
                        <a:rPr kumimoji="1" lang="en-US" altLang="ja-JP" b="0" dirty="0">
                          <a:solidFill>
                            <a:srgbClr val="002060"/>
                          </a:solidFill>
                        </a:rPr>
                        <a:t>90</a:t>
                      </a:r>
                      <a:r>
                        <a:rPr kumimoji="1" lang="ja-JP" altLang="en-US" b="0" dirty="0">
                          <a:solidFill>
                            <a:srgbClr val="002060"/>
                          </a:solidFill>
                        </a:rPr>
                        <a:t>分</a:t>
                      </a:r>
                    </a:p>
                  </a:txBody>
                  <a:tcPr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noFill/>
                  </a:tcPr>
                </a:tc>
                <a:tc>
                  <a:txBody>
                    <a:bodyPr/>
                    <a:lstStyle/>
                    <a:p>
                      <a:r>
                        <a:rPr kumimoji="1" lang="ja-JP" altLang="en-US" b="0" dirty="0">
                          <a:solidFill>
                            <a:srgbClr val="002060"/>
                          </a:solidFill>
                        </a:rPr>
                        <a:t>獲得目標の確認及び主任に必要なファシリテーション技術について理解する。</a:t>
                      </a:r>
                    </a:p>
                  </a:txBody>
                  <a:tcPr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noFill/>
                  </a:tcPr>
                </a:tc>
                <a:extLst>
                  <a:ext uri="{0D108BD9-81ED-4DB2-BD59-A6C34878D82A}">
                    <a16:rowId xmlns:a16="http://schemas.microsoft.com/office/drawing/2014/main" val="10001"/>
                  </a:ext>
                </a:extLst>
              </a:tr>
              <a:tr h="775899">
                <a:tc>
                  <a:txBody>
                    <a:bodyPr/>
                    <a:lstStyle/>
                    <a:p>
                      <a:pPr algn="ctr"/>
                      <a:r>
                        <a:rPr kumimoji="1" lang="ja-JP" altLang="en-US" b="0">
                          <a:solidFill>
                            <a:srgbClr val="002060"/>
                          </a:solidFill>
                        </a:rPr>
                        <a:t>講</a:t>
                      </a:r>
                      <a:r>
                        <a:rPr kumimoji="1" lang="en-US" altLang="ja-JP" b="0">
                          <a:solidFill>
                            <a:srgbClr val="002060"/>
                          </a:solidFill>
                        </a:rPr>
                        <a:t> </a:t>
                      </a:r>
                      <a:r>
                        <a:rPr kumimoji="1" lang="ja-JP" altLang="en-US" b="0">
                          <a:solidFill>
                            <a:srgbClr val="002060"/>
                          </a:solidFill>
                        </a:rPr>
                        <a:t>義</a:t>
                      </a:r>
                      <a:endParaRPr kumimoji="1" lang="ja-JP" altLang="en-US" b="0" dirty="0">
                        <a:solidFill>
                          <a:srgbClr val="002060"/>
                        </a:solidFill>
                      </a:endParaRPr>
                    </a:p>
                  </a:txBody>
                  <a:tcPr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noFill/>
                  </a:tcPr>
                </a:tc>
                <a:tc>
                  <a:txBody>
                    <a:bodyPr/>
                    <a:lstStyle/>
                    <a:p>
                      <a:pPr algn="ctr"/>
                      <a:r>
                        <a:rPr kumimoji="1" lang="ja-JP" altLang="en-US" b="0" dirty="0">
                          <a:solidFill>
                            <a:srgbClr val="002060"/>
                          </a:solidFill>
                        </a:rPr>
                        <a:t>３５分</a:t>
                      </a:r>
                    </a:p>
                  </a:txBody>
                  <a:tcPr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noFill/>
                  </a:tcPr>
                </a:tc>
                <a:tc vMerge="1">
                  <a:txBody>
                    <a:bodyPr/>
                    <a:lstStyle/>
                    <a:p>
                      <a:endParaRPr kumimoji="1" lang="ja-JP" altLang="en-US"/>
                    </a:p>
                  </a:txBody>
                  <a:tcPr/>
                </a:tc>
                <a:tc>
                  <a:txBody>
                    <a:bodyPr/>
                    <a:lstStyle/>
                    <a:p>
                      <a:r>
                        <a:rPr kumimoji="1" lang="ja-JP" altLang="en-US" b="0" dirty="0">
                          <a:solidFill>
                            <a:srgbClr val="002060"/>
                          </a:solidFill>
                        </a:rPr>
                        <a:t>ケア会議や協議会におけるファシリテーション技術を再確認する。</a:t>
                      </a:r>
                    </a:p>
                  </a:txBody>
                  <a:tcPr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noFill/>
                  </a:tcPr>
                </a:tc>
                <a:extLst>
                  <a:ext uri="{0D108BD9-81ED-4DB2-BD59-A6C34878D82A}">
                    <a16:rowId xmlns:a16="http://schemas.microsoft.com/office/drawing/2014/main" val="4133084627"/>
                  </a:ext>
                </a:extLst>
              </a:tr>
              <a:tr h="864096">
                <a:tc>
                  <a:txBody>
                    <a:bodyPr/>
                    <a:lstStyle/>
                    <a:p>
                      <a:pPr algn="ctr"/>
                      <a:r>
                        <a:rPr kumimoji="1" lang="ja-JP" altLang="en-US" b="0">
                          <a:solidFill>
                            <a:srgbClr val="002060"/>
                          </a:solidFill>
                        </a:rPr>
                        <a:t>演</a:t>
                      </a:r>
                      <a:r>
                        <a:rPr kumimoji="1" lang="en-US" altLang="ja-JP" b="0">
                          <a:solidFill>
                            <a:srgbClr val="002060"/>
                          </a:solidFill>
                        </a:rPr>
                        <a:t> </a:t>
                      </a:r>
                      <a:r>
                        <a:rPr kumimoji="1" lang="ja-JP" altLang="en-US" b="0">
                          <a:solidFill>
                            <a:srgbClr val="002060"/>
                          </a:solidFill>
                        </a:rPr>
                        <a:t>習</a:t>
                      </a:r>
                      <a:endParaRPr kumimoji="1" lang="ja-JP" altLang="en-US" b="0" dirty="0">
                        <a:solidFill>
                          <a:srgbClr val="002060"/>
                        </a:solidFill>
                      </a:endParaRPr>
                    </a:p>
                  </a:txBody>
                  <a:tcPr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solidFill>
                      <a:schemeClr val="bg1">
                        <a:lumMod val="85000"/>
                      </a:schemeClr>
                    </a:solidFill>
                  </a:tcPr>
                </a:tc>
                <a:tc>
                  <a:txBody>
                    <a:bodyPr/>
                    <a:lstStyle/>
                    <a:p>
                      <a:pPr algn="ctr"/>
                      <a:r>
                        <a:rPr kumimoji="1" lang="ja-JP" altLang="en-US" b="0" dirty="0">
                          <a:solidFill>
                            <a:srgbClr val="002060"/>
                          </a:solidFill>
                        </a:rPr>
                        <a:t>４５分</a:t>
                      </a:r>
                    </a:p>
                  </a:txBody>
                  <a:tcPr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solidFill>
                      <a:schemeClr val="bg1">
                        <a:lumMod val="85000"/>
                      </a:schemeClr>
                    </a:solidFill>
                  </a:tcPr>
                </a:tc>
                <a:tc vMerge="1">
                  <a:txBody>
                    <a:bodyPr/>
                    <a:lstStyle/>
                    <a:p>
                      <a:endParaRPr kumimoji="1" lang="ja-JP" altLang="en-US"/>
                    </a:p>
                  </a:txBody>
                  <a:tcPr/>
                </a:tc>
                <a:tc>
                  <a:txBody>
                    <a:bodyPr/>
                    <a:lstStyle/>
                    <a:p>
                      <a:r>
                        <a:rPr kumimoji="1" lang="ja-JP" altLang="en-US" b="0" dirty="0">
                          <a:solidFill>
                            <a:srgbClr val="002060"/>
                          </a:solidFill>
                        </a:rPr>
                        <a:t>架空事例のケア会議場面を素材として、主任として相談支援専門員に気づきを促す方法についてグループワークを行う。</a:t>
                      </a:r>
                    </a:p>
                  </a:txBody>
                  <a:tcPr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930100911"/>
                  </a:ext>
                </a:extLst>
              </a:tr>
              <a:tr h="426328">
                <a:tc>
                  <a:txBody>
                    <a:bodyPr/>
                    <a:lstStyle/>
                    <a:p>
                      <a:pPr algn="ctr"/>
                      <a:r>
                        <a:rPr kumimoji="1" lang="ja-JP" altLang="en-US" b="0" dirty="0">
                          <a:solidFill>
                            <a:srgbClr val="002060"/>
                          </a:solidFill>
                        </a:rPr>
                        <a:t>昼休憩</a:t>
                      </a:r>
                    </a:p>
                  </a:txBody>
                  <a:tcPr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noFill/>
                  </a:tcPr>
                </a:tc>
                <a:tc grid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b="0" dirty="0">
                          <a:solidFill>
                            <a:srgbClr val="002060"/>
                          </a:solidFill>
                        </a:rPr>
                        <a:t>６０分</a:t>
                      </a:r>
                    </a:p>
                  </a:txBody>
                  <a:tcPr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noFill/>
                  </a:tcPr>
                </a:tc>
                <a:tc hMerge="1">
                  <a:txBody>
                    <a:bodyPr/>
                    <a:lstStyle/>
                    <a:p>
                      <a:endParaRPr kumimoji="1" lang="ja-JP" altLang="en-US"/>
                    </a:p>
                  </a:txBody>
                  <a:tcPr>
                    <a:lnL w="12700" cap="flat" cmpd="sng" algn="ctr">
                      <a:solidFill>
                        <a:srgbClr val="002060"/>
                      </a:solidFill>
                      <a:prstDash val="solid"/>
                      <a:round/>
                      <a:headEnd type="none" w="med" len="med"/>
                      <a:tailEnd type="none" w="med" len="med"/>
                    </a:lnL>
                    <a:lnT w="12700" cap="flat" cmpd="sng" algn="ctr">
                      <a:solidFill>
                        <a:srgbClr val="002060"/>
                      </a:solidFill>
                      <a:prstDash val="solid"/>
                      <a:round/>
                      <a:headEnd type="none" w="med" len="med"/>
                      <a:tailEnd type="none" w="med" len="med"/>
                    </a:lnT>
                  </a:tcPr>
                </a:tc>
                <a:tc>
                  <a:txBody>
                    <a:bodyPr/>
                    <a:lstStyle/>
                    <a:p>
                      <a:endParaRPr kumimoji="1" lang="ja-JP" altLang="en-US" b="0" dirty="0">
                        <a:solidFill>
                          <a:srgbClr val="002060"/>
                        </a:solidFill>
                      </a:endParaRPr>
                    </a:p>
                  </a:txBody>
                  <a:tcPr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noFill/>
                  </a:tcPr>
                </a:tc>
                <a:extLst>
                  <a:ext uri="{0D108BD9-81ED-4DB2-BD59-A6C34878D82A}">
                    <a16:rowId xmlns:a16="http://schemas.microsoft.com/office/drawing/2014/main" val="10004"/>
                  </a:ext>
                </a:extLst>
              </a:tr>
              <a:tr h="1140571">
                <a:tc>
                  <a:txBody>
                    <a:bodyPr/>
                    <a:lstStyle/>
                    <a:p>
                      <a:pPr algn="ctr"/>
                      <a:r>
                        <a:rPr kumimoji="1" lang="ja-JP" altLang="en-US" b="0" dirty="0">
                          <a:solidFill>
                            <a:srgbClr val="002060"/>
                          </a:solidFill>
                        </a:rPr>
                        <a:t>演</a:t>
                      </a:r>
                      <a:r>
                        <a:rPr kumimoji="1" lang="en-US" altLang="ja-JP" b="0" dirty="0">
                          <a:solidFill>
                            <a:srgbClr val="002060"/>
                          </a:solidFill>
                        </a:rPr>
                        <a:t> </a:t>
                      </a:r>
                      <a:r>
                        <a:rPr kumimoji="1" lang="ja-JP" altLang="en-US" b="0" dirty="0">
                          <a:solidFill>
                            <a:srgbClr val="002060"/>
                          </a:solidFill>
                        </a:rPr>
                        <a:t>習</a:t>
                      </a:r>
                    </a:p>
                  </a:txBody>
                  <a:tcPr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solidFill>
                      <a:schemeClr val="bg1">
                        <a:lumMod val="85000"/>
                      </a:schemeClr>
                    </a:solidFill>
                  </a:tcPr>
                </a:tc>
                <a:tc>
                  <a:txBody>
                    <a:bodyPr/>
                    <a:lstStyle/>
                    <a:p>
                      <a:pPr algn="ctr"/>
                      <a:r>
                        <a:rPr kumimoji="1" lang="ja-JP" altLang="en-US" b="0" dirty="0">
                          <a:solidFill>
                            <a:srgbClr val="002060"/>
                          </a:solidFill>
                        </a:rPr>
                        <a:t>４０分</a:t>
                      </a:r>
                    </a:p>
                  </a:txBody>
                  <a:tcPr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solidFill>
                      <a:schemeClr val="bg1">
                        <a:lumMod val="85000"/>
                      </a:schemeClr>
                    </a:solidFill>
                  </a:tcPr>
                </a:tc>
                <a:tc rowSpan="2">
                  <a:txBody>
                    <a:bodyPr/>
                    <a:lstStyle/>
                    <a:p>
                      <a:pPr algn="ctr"/>
                      <a:r>
                        <a:rPr kumimoji="1" lang="en-US" altLang="ja-JP" b="0" dirty="0">
                          <a:solidFill>
                            <a:srgbClr val="002060"/>
                          </a:solidFill>
                        </a:rPr>
                        <a:t>60</a:t>
                      </a:r>
                      <a:r>
                        <a:rPr kumimoji="1" lang="ja-JP" altLang="en-US" b="0" dirty="0">
                          <a:solidFill>
                            <a:srgbClr val="002060"/>
                          </a:solidFill>
                        </a:rPr>
                        <a:t>分</a:t>
                      </a:r>
                    </a:p>
                  </a:txBody>
                  <a:tcPr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noFill/>
                  </a:tcPr>
                </a:tc>
                <a:tc>
                  <a:txBody>
                    <a:bodyPr/>
                    <a:lstStyle/>
                    <a:p>
                      <a:r>
                        <a:rPr kumimoji="1" lang="ja-JP" altLang="en-US" b="0" dirty="0">
                          <a:solidFill>
                            <a:srgbClr val="002060"/>
                          </a:solidFill>
                        </a:rPr>
                        <a:t>すでに必要とされている事項（拠点の整備、精神包括ケア、医療的協議の場等）を協議会で推進していくための工夫をファシリテーション的視点から情報交換する。</a:t>
                      </a:r>
                      <a:endParaRPr kumimoji="1" lang="en-US" altLang="ja-JP" b="0" dirty="0">
                        <a:solidFill>
                          <a:srgbClr val="002060"/>
                        </a:solidFill>
                      </a:endParaRPr>
                    </a:p>
                  </a:txBody>
                  <a:tcPr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0005"/>
                  </a:ext>
                </a:extLst>
              </a:tr>
              <a:tr h="593341">
                <a:tc>
                  <a:txBody>
                    <a:bodyPr/>
                    <a:lstStyle/>
                    <a:p>
                      <a:pPr algn="ctr"/>
                      <a:r>
                        <a:rPr kumimoji="1" lang="ja-JP" altLang="en-US" b="0" dirty="0">
                          <a:solidFill>
                            <a:srgbClr val="002060"/>
                          </a:solidFill>
                        </a:rPr>
                        <a:t>講</a:t>
                      </a:r>
                      <a:r>
                        <a:rPr kumimoji="1" lang="en-US" altLang="ja-JP" b="0" dirty="0">
                          <a:solidFill>
                            <a:srgbClr val="002060"/>
                          </a:solidFill>
                        </a:rPr>
                        <a:t> </a:t>
                      </a:r>
                      <a:r>
                        <a:rPr kumimoji="1" lang="ja-JP" altLang="en-US" b="0" dirty="0">
                          <a:solidFill>
                            <a:srgbClr val="002060"/>
                          </a:solidFill>
                        </a:rPr>
                        <a:t>義</a:t>
                      </a:r>
                    </a:p>
                  </a:txBody>
                  <a:tcPr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noFill/>
                  </a:tcPr>
                </a:tc>
                <a:tc>
                  <a:txBody>
                    <a:bodyPr/>
                    <a:lstStyle/>
                    <a:p>
                      <a:pPr algn="ctr"/>
                      <a:r>
                        <a:rPr kumimoji="1" lang="ja-JP" altLang="en-US" b="0" dirty="0">
                          <a:solidFill>
                            <a:srgbClr val="002060"/>
                          </a:solidFill>
                        </a:rPr>
                        <a:t>２０分</a:t>
                      </a:r>
                    </a:p>
                  </a:txBody>
                  <a:tcPr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noFill/>
                  </a:tcPr>
                </a:tc>
                <a:tc vMerge="1">
                  <a:txBody>
                    <a:bodyPr/>
                    <a:lstStyle/>
                    <a:p>
                      <a:pPr algn="ctr"/>
                      <a:endParaRPr kumimoji="1" lang="ja-JP" altLang="en-US" b="0" dirty="0">
                        <a:solidFill>
                          <a:srgbClr val="002060"/>
                        </a:solidFill>
                      </a:endParaRPr>
                    </a:p>
                  </a:txBody>
                  <a:tcPr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noFill/>
                  </a:tcPr>
                </a:tc>
                <a:tc>
                  <a:txBody>
                    <a:bodyPr/>
                    <a:lstStyle/>
                    <a:p>
                      <a:r>
                        <a:rPr kumimoji="1" lang="ja-JP" altLang="en-US" b="0" dirty="0">
                          <a:solidFill>
                            <a:srgbClr val="002060"/>
                          </a:solidFill>
                        </a:rPr>
                        <a:t>研修等の参加者が主体的に学ぶ場づくりについて理解する。</a:t>
                      </a:r>
                    </a:p>
                  </a:txBody>
                  <a:tcPr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noFill/>
                  </a:tcPr>
                </a:tc>
                <a:extLst>
                  <a:ext uri="{0D108BD9-81ED-4DB2-BD59-A6C34878D82A}">
                    <a16:rowId xmlns:a16="http://schemas.microsoft.com/office/drawing/2014/main" val="10006"/>
                  </a:ext>
                </a:extLst>
              </a:tr>
            </a:tbl>
          </a:graphicData>
        </a:graphic>
      </p:graphicFrame>
    </p:spTree>
    <p:extLst>
      <p:ext uri="{BB962C8B-B14F-4D97-AF65-F5344CB8AC3E}">
        <p14:creationId xmlns:p14="http://schemas.microsoft.com/office/powerpoint/2010/main" val="26006996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4"/>
          <p:cNvSpPr>
            <a:spLocks noGrp="1" noChangeArrowheads="1"/>
          </p:cNvSpPr>
          <p:nvPr>
            <p:ph type="title"/>
          </p:nvPr>
        </p:nvSpPr>
        <p:spPr>
          <a:xfrm>
            <a:off x="457200" y="116632"/>
            <a:ext cx="8229600" cy="658300"/>
          </a:xfrm>
          <a:solidFill>
            <a:srgbClr val="002060"/>
          </a:solidFill>
          <a:ln>
            <a:noFill/>
          </a:ln>
        </p:spPr>
        <p:txBody>
          <a:bodyPr/>
          <a:lstStyle/>
          <a:p>
            <a:pPr eaLnBrk="1" hangingPunct="1"/>
            <a:r>
              <a:rPr lang="ja-JP" altLang="en-US" sz="3600" dirty="0">
                <a:solidFill>
                  <a:schemeClr val="bg1"/>
                </a:solidFill>
                <a:latin typeface="+mj-ea"/>
              </a:rPr>
              <a:t>ケア会議の様子（２）</a:t>
            </a:r>
          </a:p>
        </p:txBody>
      </p:sp>
      <p:sp>
        <p:nvSpPr>
          <p:cNvPr id="5" name="Text Box 15"/>
          <p:cNvSpPr txBox="1">
            <a:spLocks noChangeArrowheads="1"/>
          </p:cNvSpPr>
          <p:nvPr/>
        </p:nvSpPr>
        <p:spPr bwMode="auto">
          <a:xfrm>
            <a:off x="107506" y="6525467"/>
            <a:ext cx="3600400" cy="276999"/>
          </a:xfrm>
          <a:prstGeom prst="rect">
            <a:avLst/>
          </a:prstGeom>
          <a:noFill/>
          <a:ln w="9525">
            <a:noFill/>
            <a:miter lim="800000"/>
            <a:headEnd/>
            <a:tailEnd/>
          </a:ln>
        </p:spPr>
        <p:txBody>
          <a:bodyPr wrap="square">
            <a:spAutoFit/>
          </a:bodyPr>
          <a:lstStyle/>
          <a:p>
            <a:r>
              <a:rPr lang="ja-JP" altLang="en-US" sz="1200" i="1" dirty="0">
                <a:latin typeface="ＭＳ Ｐ明朝" panose="02020600040205080304" pitchFamily="18" charset="-128"/>
                <a:ea typeface="ＭＳ Ｐ明朝" panose="02020600040205080304" pitchFamily="18" charset="-128"/>
              </a:rPr>
              <a:t>平成</a:t>
            </a:r>
            <a:r>
              <a:rPr lang="en-US" altLang="ja-JP" sz="1200" i="1" dirty="0">
                <a:latin typeface="ＭＳ Ｐ明朝" panose="02020600040205080304" pitchFamily="18" charset="-128"/>
                <a:ea typeface="ＭＳ Ｐ明朝" panose="02020600040205080304" pitchFamily="18" charset="-128"/>
              </a:rPr>
              <a:t>30</a:t>
            </a:r>
            <a:r>
              <a:rPr lang="ja-JP" altLang="en-US" sz="1200" i="1" dirty="0">
                <a:latin typeface="ＭＳ Ｐ明朝" panose="02020600040205080304" pitchFamily="18" charset="-128"/>
                <a:ea typeface="ＭＳ Ｐ明朝" panose="02020600040205080304" pitchFamily="18" charset="-128"/>
              </a:rPr>
              <a:t>年度主任相談支援専門員養成研修</a:t>
            </a:r>
            <a:endParaRPr lang="en-US" altLang="ja-JP" sz="1200" i="1" dirty="0">
              <a:latin typeface="ＭＳ Ｐ明朝" panose="02020600040205080304" pitchFamily="18" charset="-128"/>
              <a:ea typeface="ＭＳ Ｐ明朝" panose="02020600040205080304" pitchFamily="18" charset="-128"/>
            </a:endParaRPr>
          </a:p>
        </p:txBody>
      </p:sp>
      <p:sp>
        <p:nvSpPr>
          <p:cNvPr id="2" name="スライド番号プレースホルダー 1"/>
          <p:cNvSpPr>
            <a:spLocks noGrp="1"/>
          </p:cNvSpPr>
          <p:nvPr>
            <p:ph type="sldNum" sz="quarter" idx="12"/>
          </p:nvPr>
        </p:nvSpPr>
        <p:spPr>
          <a:xfrm>
            <a:off x="7010400" y="6525467"/>
            <a:ext cx="2133600" cy="476250"/>
          </a:xfrm>
        </p:spPr>
        <p:txBody>
          <a:bodyPr/>
          <a:lstStyle/>
          <a:p>
            <a:pPr>
              <a:defRPr/>
            </a:pPr>
            <a:fld id="{804D6B79-3AEB-42FE-A736-A41F7AEA0445}" type="slidenum">
              <a:rPr lang="en-US" altLang="ja-JP" smtClean="0"/>
              <a:pPr>
                <a:defRPr/>
              </a:pPr>
              <a:t>30</a:t>
            </a:fld>
            <a:endParaRPr lang="en-US" altLang="ja-JP" dirty="0"/>
          </a:p>
        </p:txBody>
      </p:sp>
      <p:graphicFrame>
        <p:nvGraphicFramePr>
          <p:cNvPr id="7" name="コンテンツ プレースホルダー 6">
            <a:extLst>
              <a:ext uri="{FF2B5EF4-FFF2-40B4-BE49-F238E27FC236}">
                <a16:creationId xmlns:a16="http://schemas.microsoft.com/office/drawing/2014/main" id="{4EF3C0A3-A617-4C3A-AFED-9344454D8562}"/>
              </a:ext>
            </a:extLst>
          </p:cNvPr>
          <p:cNvGraphicFramePr>
            <a:graphicFrameLocks noGrp="1"/>
          </p:cNvGraphicFramePr>
          <p:nvPr>
            <p:ph idx="1"/>
            <p:extLst>
              <p:ext uri="{D42A27DB-BD31-4B8C-83A1-F6EECF244321}">
                <p14:modId xmlns:p14="http://schemas.microsoft.com/office/powerpoint/2010/main" val="1557569163"/>
              </p:ext>
            </p:extLst>
          </p:nvPr>
        </p:nvGraphicFramePr>
        <p:xfrm>
          <a:off x="457200" y="908720"/>
          <a:ext cx="8229600" cy="5364480"/>
        </p:xfrm>
        <a:graphic>
          <a:graphicData uri="http://schemas.openxmlformats.org/drawingml/2006/table">
            <a:tbl>
              <a:tblPr firstRow="1" bandRow="1">
                <a:tableStyleId>{5C22544A-7EE6-4342-B048-85BDC9FD1C3A}</a:tableStyleId>
              </a:tblPr>
              <a:tblGrid>
                <a:gridCol w="1450504">
                  <a:extLst>
                    <a:ext uri="{9D8B030D-6E8A-4147-A177-3AD203B41FA5}">
                      <a16:colId xmlns:a16="http://schemas.microsoft.com/office/drawing/2014/main" val="3473425315"/>
                    </a:ext>
                  </a:extLst>
                </a:gridCol>
                <a:gridCol w="6779096">
                  <a:extLst>
                    <a:ext uri="{9D8B030D-6E8A-4147-A177-3AD203B41FA5}">
                      <a16:colId xmlns:a16="http://schemas.microsoft.com/office/drawing/2014/main" val="993851326"/>
                    </a:ext>
                  </a:extLst>
                </a:gridCol>
              </a:tblGrid>
              <a:tr h="284537">
                <a:tc>
                  <a:txBody>
                    <a:bodyPr/>
                    <a:lstStyle/>
                    <a:p>
                      <a:pPr algn="ctr"/>
                      <a:r>
                        <a:rPr kumimoji="1" lang="ja-JP" altLang="en-US" dirty="0">
                          <a:solidFill>
                            <a:srgbClr val="002060"/>
                          </a:solidFill>
                        </a:rPr>
                        <a:t>発言者</a:t>
                      </a:r>
                    </a:p>
                  </a:txBody>
                  <a:tcPr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noFill/>
                  </a:tcPr>
                </a:tc>
                <a:tc>
                  <a:txBody>
                    <a:bodyPr/>
                    <a:lstStyle/>
                    <a:p>
                      <a:pPr algn="ctr"/>
                      <a:r>
                        <a:rPr kumimoji="1" lang="ja-JP" altLang="en-US" dirty="0">
                          <a:solidFill>
                            <a:srgbClr val="002060"/>
                          </a:solidFill>
                        </a:rPr>
                        <a:t>発言内容</a:t>
                      </a:r>
                    </a:p>
                  </a:txBody>
                  <a:tcPr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noFill/>
                  </a:tcPr>
                </a:tc>
                <a:extLst>
                  <a:ext uri="{0D108BD9-81ED-4DB2-BD59-A6C34878D82A}">
                    <a16:rowId xmlns:a16="http://schemas.microsoft.com/office/drawing/2014/main" val="2200019941"/>
                  </a:ext>
                </a:extLst>
              </a:tr>
              <a:tr h="284537">
                <a:tc>
                  <a:txBody>
                    <a:bodyPr/>
                    <a:lstStyle/>
                    <a:p>
                      <a:r>
                        <a:rPr kumimoji="1" lang="ja-JP" altLang="en-US" sz="1400" dirty="0">
                          <a:solidFill>
                            <a:srgbClr val="002060"/>
                          </a:solidFill>
                        </a:rPr>
                        <a:t>相談支援専門員</a:t>
                      </a:r>
                      <a:endParaRPr kumimoji="1" lang="en-US" altLang="ja-JP" sz="1400" dirty="0">
                        <a:solidFill>
                          <a:srgbClr val="002060"/>
                        </a:solidFill>
                      </a:endParaRPr>
                    </a:p>
                    <a:p>
                      <a:endParaRPr kumimoji="1" lang="en-US" altLang="ja-JP" sz="1400" dirty="0">
                        <a:solidFill>
                          <a:srgbClr val="002060"/>
                        </a:solidFill>
                      </a:endParaRPr>
                    </a:p>
                    <a:p>
                      <a:r>
                        <a:rPr kumimoji="1" lang="ja-JP" altLang="en-US" sz="1400" dirty="0">
                          <a:solidFill>
                            <a:srgbClr val="002060"/>
                          </a:solidFill>
                        </a:rPr>
                        <a:t>マサオ</a:t>
                      </a:r>
                      <a:endParaRPr kumimoji="1" lang="en-US" altLang="ja-JP" sz="1400" dirty="0">
                        <a:solidFill>
                          <a:srgbClr val="002060"/>
                        </a:solidFill>
                      </a:endParaRPr>
                    </a:p>
                    <a:p>
                      <a:r>
                        <a:rPr kumimoji="1" lang="ja-JP" altLang="en-US" sz="1400" dirty="0">
                          <a:solidFill>
                            <a:srgbClr val="002060"/>
                          </a:solidFill>
                        </a:rPr>
                        <a:t>相談支援専門員</a:t>
                      </a:r>
                      <a:endParaRPr kumimoji="1" lang="en-US" altLang="ja-JP" sz="1400" dirty="0">
                        <a:solidFill>
                          <a:srgbClr val="002060"/>
                        </a:solidFill>
                      </a:endParaRPr>
                    </a:p>
                    <a:p>
                      <a:r>
                        <a:rPr kumimoji="1" lang="ja-JP" altLang="en-US" sz="1400" dirty="0">
                          <a:solidFill>
                            <a:srgbClr val="002060"/>
                          </a:solidFill>
                        </a:rPr>
                        <a:t>マサオ</a:t>
                      </a:r>
                      <a:endParaRPr kumimoji="1" lang="en-US" altLang="ja-JP" sz="1400" dirty="0">
                        <a:solidFill>
                          <a:srgbClr val="002060"/>
                        </a:solidFill>
                      </a:endParaRPr>
                    </a:p>
                    <a:p>
                      <a:r>
                        <a:rPr kumimoji="1" lang="ja-JP" altLang="en-US" sz="1400" dirty="0">
                          <a:solidFill>
                            <a:srgbClr val="002060"/>
                          </a:solidFill>
                        </a:rPr>
                        <a:t>相談支援専門員</a:t>
                      </a:r>
                      <a:endParaRPr kumimoji="1" lang="en-US" altLang="ja-JP" sz="1400" dirty="0">
                        <a:solidFill>
                          <a:srgbClr val="002060"/>
                        </a:solidFill>
                      </a:endParaRPr>
                    </a:p>
                    <a:p>
                      <a:r>
                        <a:rPr kumimoji="1" lang="ja-JP" altLang="en-US" sz="1400" dirty="0">
                          <a:solidFill>
                            <a:srgbClr val="002060"/>
                          </a:solidFill>
                        </a:rPr>
                        <a:t>就労Ｂ職員</a:t>
                      </a:r>
                      <a:endParaRPr kumimoji="1" lang="en-US" altLang="ja-JP" sz="1400" dirty="0">
                        <a:solidFill>
                          <a:srgbClr val="002060"/>
                        </a:solidFill>
                      </a:endParaRPr>
                    </a:p>
                    <a:p>
                      <a:endParaRPr kumimoji="1" lang="en-US" altLang="ja-JP" sz="1400" dirty="0">
                        <a:solidFill>
                          <a:srgbClr val="002060"/>
                        </a:solidFill>
                      </a:endParaRPr>
                    </a:p>
                    <a:p>
                      <a:endParaRPr kumimoji="1" lang="en-US" altLang="ja-JP" sz="1400" dirty="0">
                        <a:solidFill>
                          <a:srgbClr val="002060"/>
                        </a:solidFill>
                      </a:endParaRPr>
                    </a:p>
                    <a:p>
                      <a:endParaRPr kumimoji="1" lang="en-US" altLang="ja-JP" sz="1400" dirty="0">
                        <a:solidFill>
                          <a:srgbClr val="002060"/>
                        </a:solidFill>
                      </a:endParaRPr>
                    </a:p>
                    <a:p>
                      <a:r>
                        <a:rPr kumimoji="1" lang="ja-JP" altLang="en-US" sz="1400" dirty="0">
                          <a:solidFill>
                            <a:srgbClr val="002060"/>
                          </a:solidFill>
                        </a:rPr>
                        <a:t>マサオ</a:t>
                      </a:r>
                      <a:endParaRPr kumimoji="1" lang="en-US" altLang="ja-JP" sz="1400" dirty="0">
                        <a:solidFill>
                          <a:srgbClr val="002060"/>
                        </a:solidFill>
                      </a:endParaRPr>
                    </a:p>
                    <a:p>
                      <a:r>
                        <a:rPr kumimoji="1" lang="ja-JP" altLang="en-US" sz="1400" dirty="0">
                          <a:solidFill>
                            <a:srgbClr val="002060"/>
                          </a:solidFill>
                        </a:rPr>
                        <a:t>妹</a:t>
                      </a:r>
                      <a:endParaRPr kumimoji="1" lang="en-US" altLang="ja-JP" sz="1400" dirty="0">
                        <a:solidFill>
                          <a:srgbClr val="002060"/>
                        </a:solidFill>
                      </a:endParaRPr>
                    </a:p>
                    <a:p>
                      <a:endParaRPr kumimoji="1" lang="en-US" altLang="ja-JP" sz="1400" dirty="0">
                        <a:solidFill>
                          <a:srgbClr val="002060"/>
                        </a:solidFill>
                      </a:endParaRPr>
                    </a:p>
                    <a:p>
                      <a:r>
                        <a:rPr kumimoji="1" lang="ja-JP" altLang="en-US" sz="1400" dirty="0">
                          <a:solidFill>
                            <a:srgbClr val="002060"/>
                          </a:solidFill>
                        </a:rPr>
                        <a:t>市役所</a:t>
                      </a:r>
                      <a:endParaRPr kumimoji="1" lang="en-US" altLang="ja-JP" sz="1400" dirty="0">
                        <a:solidFill>
                          <a:srgbClr val="002060"/>
                        </a:solidFill>
                      </a:endParaRPr>
                    </a:p>
                    <a:p>
                      <a:endParaRPr kumimoji="1" lang="en-US" altLang="ja-JP" sz="1400" dirty="0">
                        <a:solidFill>
                          <a:srgbClr val="002060"/>
                        </a:solidFill>
                      </a:endParaRPr>
                    </a:p>
                    <a:p>
                      <a:r>
                        <a:rPr kumimoji="1" lang="ja-JP" altLang="en-US" sz="1400" dirty="0">
                          <a:solidFill>
                            <a:srgbClr val="002060"/>
                          </a:solidFill>
                        </a:rPr>
                        <a:t>妹</a:t>
                      </a:r>
                      <a:endParaRPr kumimoji="1" lang="en-US" altLang="ja-JP" sz="1400" dirty="0">
                        <a:solidFill>
                          <a:srgbClr val="002060"/>
                        </a:solidFill>
                      </a:endParaRPr>
                    </a:p>
                    <a:p>
                      <a:r>
                        <a:rPr kumimoji="1" lang="ja-JP" altLang="en-US" sz="1400" dirty="0">
                          <a:solidFill>
                            <a:srgbClr val="002060"/>
                          </a:solidFill>
                        </a:rPr>
                        <a:t>相談支援専門員</a:t>
                      </a:r>
                      <a:endParaRPr kumimoji="1" lang="en-US" altLang="ja-JP" sz="1400" dirty="0">
                        <a:solidFill>
                          <a:srgbClr val="002060"/>
                        </a:solidFill>
                      </a:endParaRPr>
                    </a:p>
                    <a:p>
                      <a:r>
                        <a:rPr kumimoji="1" lang="ja-JP" altLang="en-US" sz="1400" dirty="0">
                          <a:solidFill>
                            <a:srgbClr val="002060"/>
                          </a:solidFill>
                        </a:rPr>
                        <a:t>妹</a:t>
                      </a:r>
                      <a:endParaRPr kumimoji="1" lang="en-US" altLang="ja-JP" sz="1400" dirty="0">
                        <a:solidFill>
                          <a:srgbClr val="002060"/>
                        </a:solidFill>
                      </a:endParaRPr>
                    </a:p>
                    <a:p>
                      <a:endParaRPr kumimoji="1" lang="en-US" altLang="ja-JP" sz="1400" dirty="0">
                        <a:solidFill>
                          <a:srgbClr val="002060"/>
                        </a:solidFill>
                      </a:endParaRPr>
                    </a:p>
                    <a:p>
                      <a:r>
                        <a:rPr kumimoji="1" lang="ja-JP" altLang="en-US" sz="1400" dirty="0">
                          <a:solidFill>
                            <a:srgbClr val="002060"/>
                          </a:solidFill>
                        </a:rPr>
                        <a:t>母</a:t>
                      </a:r>
                      <a:endParaRPr kumimoji="1" lang="en-US" altLang="ja-JP" sz="1400" dirty="0">
                        <a:solidFill>
                          <a:srgbClr val="002060"/>
                        </a:solidFill>
                      </a:endParaRPr>
                    </a:p>
                    <a:p>
                      <a:r>
                        <a:rPr kumimoji="1" lang="ja-JP" altLang="en-US" sz="1400" dirty="0">
                          <a:solidFill>
                            <a:srgbClr val="002060"/>
                          </a:solidFill>
                        </a:rPr>
                        <a:t>マサオ</a:t>
                      </a:r>
                      <a:endParaRPr kumimoji="1" lang="en-US" altLang="ja-JP" sz="1400" dirty="0">
                        <a:solidFill>
                          <a:srgbClr val="002060"/>
                        </a:solidFill>
                      </a:endParaRPr>
                    </a:p>
                    <a:p>
                      <a:r>
                        <a:rPr kumimoji="1" lang="zh-TW" altLang="en-US" sz="1400" dirty="0">
                          <a:solidFill>
                            <a:srgbClr val="002060"/>
                          </a:solidFill>
                        </a:rPr>
                        <a:t>相談支援専門員</a:t>
                      </a:r>
                    </a:p>
                    <a:p>
                      <a:endParaRPr kumimoji="1" lang="en-US" altLang="ja-JP" sz="1400" dirty="0">
                        <a:solidFill>
                          <a:srgbClr val="002060"/>
                        </a:solidFill>
                      </a:endParaRPr>
                    </a:p>
                  </a:txBody>
                  <a:tcP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noFill/>
                  </a:tcPr>
                </a:tc>
                <a:tc>
                  <a:txBody>
                    <a:bodyPr/>
                    <a:lstStyle/>
                    <a:p>
                      <a:r>
                        <a:rPr kumimoji="1" lang="ja-JP" altLang="en-US" sz="1400" dirty="0">
                          <a:solidFill>
                            <a:srgbClr val="002060"/>
                          </a:solidFill>
                        </a:rPr>
                        <a:t>　妹さんとお母さんは施設に入ってもらった方が安心だけど、マサオさんは嫌なんですね。</a:t>
                      </a:r>
                      <a:endParaRPr kumimoji="1" lang="en-US" altLang="ja-JP" sz="1400" dirty="0">
                        <a:solidFill>
                          <a:srgbClr val="002060"/>
                        </a:solidFill>
                      </a:endParaRPr>
                    </a:p>
                    <a:p>
                      <a:r>
                        <a:rPr kumimoji="1" lang="ja-JP" altLang="en-US" sz="1400" dirty="0">
                          <a:solidFill>
                            <a:srgbClr val="002060"/>
                          </a:solidFill>
                        </a:rPr>
                        <a:t>　どうして嫌なんですか？</a:t>
                      </a:r>
                      <a:endParaRPr kumimoji="1" lang="en-US" altLang="ja-JP" sz="1400" dirty="0">
                        <a:solidFill>
                          <a:srgbClr val="002060"/>
                        </a:solidFill>
                      </a:endParaRPr>
                    </a:p>
                    <a:p>
                      <a:r>
                        <a:rPr kumimoji="1" lang="ja-JP" altLang="en-US" sz="1400" dirty="0">
                          <a:solidFill>
                            <a:srgbClr val="002060"/>
                          </a:solidFill>
                        </a:rPr>
                        <a:t>　</a:t>
                      </a:r>
                      <a:r>
                        <a:rPr kumimoji="1" lang="en-US" altLang="ja-JP" sz="1400" dirty="0">
                          <a:solidFill>
                            <a:srgbClr val="002060"/>
                          </a:solidFill>
                        </a:rPr>
                        <a:t>………</a:t>
                      </a:r>
                      <a:r>
                        <a:rPr kumimoji="1" lang="ja-JP" altLang="en-US" sz="1400" dirty="0">
                          <a:solidFill>
                            <a:srgbClr val="002060"/>
                          </a:solidFill>
                        </a:rPr>
                        <a:t>（自分の気持ちをうまく表現できず）</a:t>
                      </a:r>
                      <a:endParaRPr kumimoji="1" lang="en-US" altLang="ja-JP" sz="1400" dirty="0">
                        <a:solidFill>
                          <a:srgbClr val="002060"/>
                        </a:solidFill>
                      </a:endParaRPr>
                    </a:p>
                    <a:p>
                      <a:r>
                        <a:rPr kumimoji="1" lang="ja-JP" altLang="en-US" sz="1400" dirty="0">
                          <a:solidFill>
                            <a:srgbClr val="002060"/>
                          </a:solidFill>
                        </a:rPr>
                        <a:t>　マサオさんが通っている就労Ｂの職員さんにもお話を聞いてもいいですか？</a:t>
                      </a:r>
                      <a:endParaRPr kumimoji="1" lang="en-US" altLang="ja-JP" sz="1400" dirty="0">
                        <a:solidFill>
                          <a:srgbClr val="002060"/>
                        </a:solidFill>
                      </a:endParaRPr>
                    </a:p>
                    <a:p>
                      <a:r>
                        <a:rPr kumimoji="1" lang="ja-JP" altLang="en-US" sz="1400" dirty="0">
                          <a:solidFill>
                            <a:srgbClr val="002060"/>
                          </a:solidFill>
                        </a:rPr>
                        <a:t>　（マサオさん頷く）</a:t>
                      </a:r>
                      <a:endParaRPr kumimoji="1" lang="en-US" altLang="ja-JP" sz="1400" dirty="0">
                        <a:solidFill>
                          <a:srgbClr val="002060"/>
                        </a:solidFill>
                      </a:endParaRPr>
                    </a:p>
                    <a:p>
                      <a:r>
                        <a:rPr kumimoji="1" lang="ja-JP" altLang="en-US" sz="1400" dirty="0">
                          <a:solidFill>
                            <a:srgbClr val="002060"/>
                          </a:solidFill>
                        </a:rPr>
                        <a:t>　就労Ｂの職員さんからみてマサオさんのお気持ちはどのようにお感じですか？</a:t>
                      </a:r>
                      <a:endParaRPr kumimoji="1" lang="en-US" altLang="ja-JP" sz="1400" dirty="0">
                        <a:solidFill>
                          <a:srgbClr val="002060"/>
                        </a:solidFill>
                      </a:endParaRPr>
                    </a:p>
                    <a:p>
                      <a:r>
                        <a:rPr kumimoji="1" lang="ja-JP" altLang="en-US" sz="1400" dirty="0">
                          <a:solidFill>
                            <a:srgbClr val="002060"/>
                          </a:solidFill>
                        </a:rPr>
                        <a:t>　マサオさんも妹さんやお母さんが自分のことを心配してくれているのはよくわかっていると思います。だけど、就労Ｂの仲間と離れたり、知らないところで生活することに不安がたくさんあるんだろうと思います。マサオさんはこの家でお母さんの退院を待ちたいというお気持ちですか？</a:t>
                      </a:r>
                      <a:endParaRPr kumimoji="1" lang="en-US" altLang="ja-JP" sz="1400" dirty="0">
                        <a:solidFill>
                          <a:srgbClr val="002060"/>
                        </a:solidFill>
                      </a:endParaRPr>
                    </a:p>
                    <a:p>
                      <a:r>
                        <a:rPr kumimoji="1" lang="ja-JP" altLang="en-US" sz="1400" dirty="0">
                          <a:solidFill>
                            <a:srgbClr val="002060"/>
                          </a:solidFill>
                        </a:rPr>
                        <a:t>　（マサオさん頷く）</a:t>
                      </a:r>
                      <a:endParaRPr kumimoji="1" lang="en-US" altLang="ja-JP" sz="1400" dirty="0">
                        <a:solidFill>
                          <a:srgbClr val="002060"/>
                        </a:solidFill>
                      </a:endParaRPr>
                    </a:p>
                    <a:p>
                      <a:r>
                        <a:rPr kumimoji="1" lang="ja-JP" altLang="en-US" sz="1400" dirty="0">
                          <a:solidFill>
                            <a:srgbClr val="002060"/>
                          </a:solidFill>
                        </a:rPr>
                        <a:t>　兄さん！そんなこと言ったって、食事はどうするの？洗濯や掃除もしたことないし、ゴミ出しだっていつもお母さんがやってきたじゃない。兄さんにできるの？　</a:t>
                      </a:r>
                      <a:endParaRPr kumimoji="1" lang="en-US" altLang="ja-JP" sz="1400" dirty="0">
                        <a:solidFill>
                          <a:srgbClr val="002060"/>
                        </a:solidFill>
                      </a:endParaRPr>
                    </a:p>
                    <a:p>
                      <a:r>
                        <a:rPr kumimoji="1" lang="ja-JP" altLang="en-US" sz="1400" dirty="0">
                          <a:solidFill>
                            <a:srgbClr val="002060"/>
                          </a:solidFill>
                        </a:rPr>
                        <a:t>　マサオさんが希望してくれたらヘルパーや自立生活援助などの障害福祉サービスで支援することも可能ですが・・・。</a:t>
                      </a:r>
                      <a:endParaRPr kumimoji="1" lang="en-US" altLang="ja-JP" sz="1400" dirty="0">
                        <a:solidFill>
                          <a:srgbClr val="002060"/>
                        </a:solidFill>
                      </a:endParaRPr>
                    </a:p>
                    <a:p>
                      <a:r>
                        <a:rPr kumimoji="1" lang="ja-JP" altLang="en-US" sz="1400" dirty="0">
                          <a:solidFill>
                            <a:srgbClr val="002060"/>
                          </a:solidFill>
                        </a:rPr>
                        <a:t>　ヘルパーさんはずっと見ていてくれるんですか！？</a:t>
                      </a:r>
                      <a:endParaRPr kumimoji="1" lang="en-US" altLang="ja-JP" sz="1400" dirty="0">
                        <a:solidFill>
                          <a:srgbClr val="002060"/>
                        </a:solidFill>
                      </a:endParaRPr>
                    </a:p>
                    <a:p>
                      <a:r>
                        <a:rPr kumimoji="1" lang="ja-JP" altLang="en-US" sz="1400" dirty="0">
                          <a:solidFill>
                            <a:srgbClr val="002060"/>
                          </a:solidFill>
                        </a:rPr>
                        <a:t>　マサオさんに必要な時間や回数を見極めてサービス提供します。</a:t>
                      </a:r>
                      <a:endParaRPr kumimoji="1" lang="en-US" altLang="ja-JP" sz="1400" dirty="0">
                        <a:solidFill>
                          <a:srgbClr val="002060"/>
                        </a:solidFill>
                      </a:endParaRPr>
                    </a:p>
                    <a:p>
                      <a:r>
                        <a:rPr kumimoji="1" lang="ja-JP" altLang="en-US" sz="1400" dirty="0">
                          <a:solidFill>
                            <a:srgbClr val="002060"/>
                          </a:solidFill>
                        </a:rPr>
                        <a:t>　そんなのダメです。入院中の母の対応も出てくるでしょうし、兄の心配もしなきゃいけないですから私がどうにかなりそうです。</a:t>
                      </a:r>
                      <a:endParaRPr kumimoji="1" lang="en-US" altLang="ja-JP" sz="1400" dirty="0">
                        <a:solidFill>
                          <a:srgbClr val="002060"/>
                        </a:solidFill>
                      </a:endParaRPr>
                    </a:p>
                    <a:p>
                      <a:r>
                        <a:rPr kumimoji="1" lang="ja-JP" altLang="en-US" sz="1400" dirty="0">
                          <a:solidFill>
                            <a:srgbClr val="002060"/>
                          </a:solidFill>
                        </a:rPr>
                        <a:t>　この子（妹）にもあまり負担をかけたくないから、マサオは施設に行ってくれないかね。</a:t>
                      </a:r>
                      <a:endParaRPr kumimoji="1" lang="en-US" altLang="ja-JP" sz="1400" dirty="0">
                        <a:solidFill>
                          <a:srgbClr val="002060"/>
                        </a:solidFill>
                      </a:endParaRPr>
                    </a:p>
                    <a:p>
                      <a:r>
                        <a:rPr kumimoji="1" lang="ja-JP" altLang="en-US" sz="1400" dirty="0">
                          <a:solidFill>
                            <a:srgbClr val="002060"/>
                          </a:solidFill>
                        </a:rPr>
                        <a:t>　僕はどうしても嫌だよ！</a:t>
                      </a:r>
                      <a:endParaRPr kumimoji="1" lang="en-US" altLang="ja-JP" sz="1400" dirty="0">
                        <a:solidFill>
                          <a:srgbClr val="002060"/>
                        </a:solidFill>
                      </a:endParaRPr>
                    </a:p>
                    <a:p>
                      <a:r>
                        <a:rPr kumimoji="1" lang="ja-JP" altLang="en-US" sz="1400" dirty="0">
                          <a:solidFill>
                            <a:srgbClr val="002060"/>
                          </a:solidFill>
                        </a:rPr>
                        <a:t>　マサオさん。施設はずっと入っている訳じゃないんですよ。３ケ月入るところもあるけれど、１週間だけ泊まって帰ってくるところもあるから１度見学に行ってみませんか？</a:t>
                      </a:r>
                    </a:p>
                  </a:txBody>
                  <a:tcP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noFill/>
                  </a:tcPr>
                </a:tc>
                <a:extLst>
                  <a:ext uri="{0D108BD9-81ED-4DB2-BD59-A6C34878D82A}">
                    <a16:rowId xmlns:a16="http://schemas.microsoft.com/office/drawing/2014/main" val="698479349"/>
                  </a:ext>
                </a:extLst>
              </a:tr>
            </a:tbl>
          </a:graphicData>
        </a:graphic>
      </p:graphicFrame>
    </p:spTree>
    <p:extLst>
      <p:ext uri="{BB962C8B-B14F-4D97-AF65-F5344CB8AC3E}">
        <p14:creationId xmlns:p14="http://schemas.microsoft.com/office/powerpoint/2010/main" val="7522469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4"/>
          <p:cNvSpPr>
            <a:spLocks noGrp="1" noChangeArrowheads="1"/>
          </p:cNvSpPr>
          <p:nvPr>
            <p:ph type="title"/>
          </p:nvPr>
        </p:nvSpPr>
        <p:spPr>
          <a:xfrm>
            <a:off x="457200" y="116632"/>
            <a:ext cx="8229600" cy="658300"/>
          </a:xfrm>
          <a:solidFill>
            <a:srgbClr val="002060"/>
          </a:solidFill>
          <a:ln>
            <a:noFill/>
          </a:ln>
        </p:spPr>
        <p:txBody>
          <a:bodyPr/>
          <a:lstStyle/>
          <a:p>
            <a:pPr eaLnBrk="1" hangingPunct="1"/>
            <a:r>
              <a:rPr lang="ja-JP" altLang="en-US" sz="3600" dirty="0">
                <a:solidFill>
                  <a:schemeClr val="bg1"/>
                </a:solidFill>
                <a:latin typeface="+mj-ea"/>
              </a:rPr>
              <a:t>ケア会議の様子（３）</a:t>
            </a:r>
          </a:p>
        </p:txBody>
      </p:sp>
      <p:sp>
        <p:nvSpPr>
          <p:cNvPr id="5" name="Text Box 15"/>
          <p:cNvSpPr txBox="1">
            <a:spLocks noChangeArrowheads="1"/>
          </p:cNvSpPr>
          <p:nvPr/>
        </p:nvSpPr>
        <p:spPr bwMode="auto">
          <a:xfrm>
            <a:off x="107506" y="6525467"/>
            <a:ext cx="3600400" cy="276999"/>
          </a:xfrm>
          <a:prstGeom prst="rect">
            <a:avLst/>
          </a:prstGeom>
          <a:noFill/>
          <a:ln w="9525">
            <a:noFill/>
            <a:miter lim="800000"/>
            <a:headEnd/>
            <a:tailEnd/>
          </a:ln>
        </p:spPr>
        <p:txBody>
          <a:bodyPr wrap="square">
            <a:spAutoFit/>
          </a:bodyPr>
          <a:lstStyle/>
          <a:p>
            <a:r>
              <a:rPr lang="ja-JP" altLang="en-US" sz="1200" i="1" dirty="0">
                <a:latin typeface="ＭＳ Ｐ明朝" panose="02020600040205080304" pitchFamily="18" charset="-128"/>
                <a:ea typeface="ＭＳ Ｐ明朝" panose="02020600040205080304" pitchFamily="18" charset="-128"/>
              </a:rPr>
              <a:t>平成</a:t>
            </a:r>
            <a:r>
              <a:rPr lang="en-US" altLang="ja-JP" sz="1200" i="1" dirty="0">
                <a:latin typeface="ＭＳ Ｐ明朝" panose="02020600040205080304" pitchFamily="18" charset="-128"/>
                <a:ea typeface="ＭＳ Ｐ明朝" panose="02020600040205080304" pitchFamily="18" charset="-128"/>
              </a:rPr>
              <a:t>30</a:t>
            </a:r>
            <a:r>
              <a:rPr lang="ja-JP" altLang="en-US" sz="1200" i="1" dirty="0">
                <a:latin typeface="ＭＳ Ｐ明朝" panose="02020600040205080304" pitchFamily="18" charset="-128"/>
                <a:ea typeface="ＭＳ Ｐ明朝" panose="02020600040205080304" pitchFamily="18" charset="-128"/>
              </a:rPr>
              <a:t>年度主任相談支援専門員養成研修</a:t>
            </a:r>
            <a:endParaRPr lang="en-US" altLang="ja-JP" sz="1200" i="1" dirty="0">
              <a:latin typeface="ＭＳ Ｐ明朝" panose="02020600040205080304" pitchFamily="18" charset="-128"/>
              <a:ea typeface="ＭＳ Ｐ明朝" panose="02020600040205080304" pitchFamily="18" charset="-128"/>
            </a:endParaRPr>
          </a:p>
        </p:txBody>
      </p:sp>
      <p:sp>
        <p:nvSpPr>
          <p:cNvPr id="2" name="スライド番号プレースホルダー 1"/>
          <p:cNvSpPr>
            <a:spLocks noGrp="1"/>
          </p:cNvSpPr>
          <p:nvPr>
            <p:ph type="sldNum" sz="quarter" idx="12"/>
          </p:nvPr>
        </p:nvSpPr>
        <p:spPr>
          <a:xfrm>
            <a:off x="7010400" y="6564341"/>
            <a:ext cx="2133600" cy="476250"/>
          </a:xfrm>
        </p:spPr>
        <p:txBody>
          <a:bodyPr/>
          <a:lstStyle/>
          <a:p>
            <a:pPr>
              <a:defRPr/>
            </a:pPr>
            <a:fld id="{804D6B79-3AEB-42FE-A736-A41F7AEA0445}" type="slidenum">
              <a:rPr lang="en-US" altLang="ja-JP" smtClean="0"/>
              <a:pPr>
                <a:defRPr/>
              </a:pPr>
              <a:t>31</a:t>
            </a:fld>
            <a:endParaRPr lang="en-US" altLang="ja-JP"/>
          </a:p>
        </p:txBody>
      </p:sp>
      <p:graphicFrame>
        <p:nvGraphicFramePr>
          <p:cNvPr id="7" name="コンテンツ プレースホルダー 6">
            <a:extLst>
              <a:ext uri="{FF2B5EF4-FFF2-40B4-BE49-F238E27FC236}">
                <a16:creationId xmlns:a16="http://schemas.microsoft.com/office/drawing/2014/main" id="{4EF3C0A3-A617-4C3A-AFED-9344454D8562}"/>
              </a:ext>
            </a:extLst>
          </p:cNvPr>
          <p:cNvGraphicFramePr>
            <a:graphicFrameLocks noGrp="1"/>
          </p:cNvGraphicFramePr>
          <p:nvPr>
            <p:ph idx="1"/>
            <p:extLst>
              <p:ext uri="{D42A27DB-BD31-4B8C-83A1-F6EECF244321}">
                <p14:modId xmlns:p14="http://schemas.microsoft.com/office/powerpoint/2010/main" val="1508146460"/>
              </p:ext>
            </p:extLst>
          </p:nvPr>
        </p:nvGraphicFramePr>
        <p:xfrm>
          <a:off x="457200" y="908720"/>
          <a:ext cx="8229600" cy="5577840"/>
        </p:xfrm>
        <a:graphic>
          <a:graphicData uri="http://schemas.openxmlformats.org/drawingml/2006/table">
            <a:tbl>
              <a:tblPr firstRow="1" bandRow="1">
                <a:tableStyleId>{5C22544A-7EE6-4342-B048-85BDC9FD1C3A}</a:tableStyleId>
              </a:tblPr>
              <a:tblGrid>
                <a:gridCol w="1450504">
                  <a:extLst>
                    <a:ext uri="{9D8B030D-6E8A-4147-A177-3AD203B41FA5}">
                      <a16:colId xmlns:a16="http://schemas.microsoft.com/office/drawing/2014/main" val="3473425315"/>
                    </a:ext>
                  </a:extLst>
                </a:gridCol>
                <a:gridCol w="6779096">
                  <a:extLst>
                    <a:ext uri="{9D8B030D-6E8A-4147-A177-3AD203B41FA5}">
                      <a16:colId xmlns:a16="http://schemas.microsoft.com/office/drawing/2014/main" val="993851326"/>
                    </a:ext>
                  </a:extLst>
                </a:gridCol>
              </a:tblGrid>
              <a:tr h="284537">
                <a:tc>
                  <a:txBody>
                    <a:bodyPr/>
                    <a:lstStyle/>
                    <a:p>
                      <a:pPr algn="ctr"/>
                      <a:r>
                        <a:rPr kumimoji="1" lang="ja-JP" altLang="en-US" dirty="0">
                          <a:solidFill>
                            <a:srgbClr val="002060"/>
                          </a:solidFill>
                        </a:rPr>
                        <a:t>発言者</a:t>
                      </a:r>
                    </a:p>
                  </a:txBody>
                  <a:tcPr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noFill/>
                  </a:tcPr>
                </a:tc>
                <a:tc>
                  <a:txBody>
                    <a:bodyPr/>
                    <a:lstStyle/>
                    <a:p>
                      <a:pPr algn="ctr"/>
                      <a:r>
                        <a:rPr kumimoji="1" lang="ja-JP" altLang="en-US" dirty="0">
                          <a:solidFill>
                            <a:srgbClr val="002060"/>
                          </a:solidFill>
                        </a:rPr>
                        <a:t>発言内容</a:t>
                      </a:r>
                    </a:p>
                  </a:txBody>
                  <a:tcPr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noFill/>
                  </a:tcPr>
                </a:tc>
                <a:extLst>
                  <a:ext uri="{0D108BD9-81ED-4DB2-BD59-A6C34878D82A}">
                    <a16:rowId xmlns:a16="http://schemas.microsoft.com/office/drawing/2014/main" val="2200019941"/>
                  </a:ext>
                </a:extLst>
              </a:tr>
              <a:tr h="284537">
                <a:tc>
                  <a:txBody>
                    <a:bodyPr/>
                    <a:lstStyle/>
                    <a:p>
                      <a:r>
                        <a:rPr kumimoji="1" lang="ja-JP" altLang="en-US" sz="1400" dirty="0">
                          <a:solidFill>
                            <a:srgbClr val="002060"/>
                          </a:solidFill>
                        </a:rPr>
                        <a:t>マサオ</a:t>
                      </a:r>
                      <a:endParaRPr kumimoji="1" lang="en-US" altLang="ja-JP" sz="1400" dirty="0">
                        <a:solidFill>
                          <a:srgbClr val="002060"/>
                        </a:solidFill>
                      </a:endParaRPr>
                    </a:p>
                    <a:p>
                      <a:r>
                        <a:rPr kumimoji="1" lang="ja-JP" altLang="en-US" sz="1400" dirty="0">
                          <a:solidFill>
                            <a:srgbClr val="002060"/>
                          </a:solidFill>
                        </a:rPr>
                        <a:t>就労Ｂ職員</a:t>
                      </a:r>
                      <a:endParaRPr kumimoji="1" lang="en-US" altLang="ja-JP" sz="1400" dirty="0">
                        <a:solidFill>
                          <a:srgbClr val="002060"/>
                        </a:solidFill>
                      </a:endParaRPr>
                    </a:p>
                    <a:p>
                      <a:endParaRPr kumimoji="1" lang="en-US" altLang="ja-JP" sz="1400" dirty="0">
                        <a:solidFill>
                          <a:srgbClr val="002060"/>
                        </a:solidFill>
                      </a:endParaRPr>
                    </a:p>
                    <a:p>
                      <a:endParaRPr kumimoji="1" lang="en-US" altLang="ja-JP" sz="1400" dirty="0">
                        <a:solidFill>
                          <a:srgbClr val="002060"/>
                        </a:solidFill>
                      </a:endParaRPr>
                    </a:p>
                    <a:p>
                      <a:r>
                        <a:rPr kumimoji="1" lang="ja-JP" altLang="en-US" sz="1400" dirty="0">
                          <a:solidFill>
                            <a:srgbClr val="002060"/>
                          </a:solidFill>
                        </a:rPr>
                        <a:t>相談支援専門員</a:t>
                      </a:r>
                      <a:endParaRPr kumimoji="1" lang="en-US" altLang="ja-JP" sz="1400" dirty="0">
                        <a:solidFill>
                          <a:srgbClr val="002060"/>
                        </a:solidFill>
                      </a:endParaRPr>
                    </a:p>
                    <a:p>
                      <a:endParaRPr kumimoji="1" lang="en-US" altLang="ja-JP" sz="1400" dirty="0">
                        <a:solidFill>
                          <a:srgbClr val="002060"/>
                        </a:solidFill>
                      </a:endParaRPr>
                    </a:p>
                    <a:p>
                      <a:endParaRPr kumimoji="1" lang="en-US" altLang="ja-JP" sz="1400" dirty="0">
                        <a:solidFill>
                          <a:srgbClr val="002060"/>
                        </a:solidFill>
                      </a:endParaRPr>
                    </a:p>
                    <a:p>
                      <a:r>
                        <a:rPr kumimoji="1" lang="ja-JP" altLang="en-US" sz="1400" dirty="0">
                          <a:solidFill>
                            <a:srgbClr val="002060"/>
                          </a:solidFill>
                        </a:rPr>
                        <a:t>市役所</a:t>
                      </a:r>
                      <a:endParaRPr kumimoji="1" lang="en-US" altLang="ja-JP" sz="1400" dirty="0">
                        <a:solidFill>
                          <a:srgbClr val="002060"/>
                        </a:solidFill>
                      </a:endParaRPr>
                    </a:p>
                    <a:p>
                      <a:endParaRPr kumimoji="1" lang="en-US" altLang="ja-JP" sz="1400" dirty="0">
                        <a:solidFill>
                          <a:srgbClr val="002060"/>
                        </a:solidFill>
                      </a:endParaRPr>
                    </a:p>
                    <a:p>
                      <a:r>
                        <a:rPr kumimoji="1" lang="ja-JP" altLang="en-US" sz="1400" dirty="0">
                          <a:solidFill>
                            <a:srgbClr val="002060"/>
                          </a:solidFill>
                        </a:rPr>
                        <a:t>相談支援専門員</a:t>
                      </a:r>
                      <a:endParaRPr kumimoji="1" lang="en-US" altLang="ja-JP" sz="1400" dirty="0">
                        <a:solidFill>
                          <a:srgbClr val="002060"/>
                        </a:solidFill>
                      </a:endParaRPr>
                    </a:p>
                    <a:p>
                      <a:endParaRPr kumimoji="1" lang="en-US" altLang="ja-JP" sz="1400" dirty="0">
                        <a:solidFill>
                          <a:srgbClr val="002060"/>
                        </a:solidFill>
                      </a:endParaRPr>
                    </a:p>
                    <a:p>
                      <a:r>
                        <a:rPr kumimoji="1" lang="ja-JP" altLang="en-US" sz="1400" dirty="0">
                          <a:solidFill>
                            <a:srgbClr val="002060"/>
                          </a:solidFill>
                        </a:rPr>
                        <a:t>母</a:t>
                      </a:r>
                      <a:endParaRPr kumimoji="1" lang="en-US" altLang="ja-JP" sz="1400" dirty="0">
                        <a:solidFill>
                          <a:srgbClr val="002060"/>
                        </a:solidFill>
                      </a:endParaRPr>
                    </a:p>
                    <a:p>
                      <a:r>
                        <a:rPr kumimoji="1" lang="ja-JP" altLang="en-US" sz="1400" dirty="0">
                          <a:solidFill>
                            <a:srgbClr val="002060"/>
                          </a:solidFill>
                        </a:rPr>
                        <a:t>妹</a:t>
                      </a:r>
                      <a:endParaRPr kumimoji="1" lang="en-US" altLang="ja-JP" sz="1400" dirty="0">
                        <a:solidFill>
                          <a:srgbClr val="002060"/>
                        </a:solidFill>
                      </a:endParaRPr>
                    </a:p>
                    <a:p>
                      <a:endParaRPr kumimoji="1" lang="en-US" altLang="ja-JP" sz="1400" dirty="0">
                        <a:solidFill>
                          <a:srgbClr val="002060"/>
                        </a:solidFill>
                      </a:endParaRPr>
                    </a:p>
                    <a:p>
                      <a:r>
                        <a:rPr kumimoji="1" lang="ja-JP" altLang="en-US" sz="1400" dirty="0">
                          <a:solidFill>
                            <a:srgbClr val="002060"/>
                          </a:solidFill>
                        </a:rPr>
                        <a:t>相談支援専門員</a:t>
                      </a:r>
                      <a:endParaRPr kumimoji="1" lang="en-US" altLang="ja-JP" sz="1400" dirty="0">
                        <a:solidFill>
                          <a:srgbClr val="002060"/>
                        </a:solidFill>
                      </a:endParaRPr>
                    </a:p>
                    <a:p>
                      <a:endParaRPr kumimoji="1" lang="en-US" altLang="ja-JP" sz="1400" dirty="0">
                        <a:solidFill>
                          <a:srgbClr val="002060"/>
                        </a:solidFill>
                      </a:endParaRPr>
                    </a:p>
                    <a:p>
                      <a:endParaRPr kumimoji="1" lang="en-US" altLang="ja-JP" sz="1400" dirty="0">
                        <a:solidFill>
                          <a:srgbClr val="002060"/>
                        </a:solidFill>
                      </a:endParaRPr>
                    </a:p>
                    <a:p>
                      <a:endParaRPr kumimoji="1" lang="en-US" altLang="ja-JP" sz="1400" dirty="0">
                        <a:solidFill>
                          <a:srgbClr val="002060"/>
                        </a:solidFill>
                      </a:endParaRPr>
                    </a:p>
                    <a:p>
                      <a:r>
                        <a:rPr kumimoji="1" lang="ja-JP" altLang="en-US" sz="1400" dirty="0">
                          <a:solidFill>
                            <a:srgbClr val="002060"/>
                          </a:solidFill>
                        </a:rPr>
                        <a:t>就労Ｂ職員</a:t>
                      </a:r>
                      <a:endParaRPr kumimoji="1" lang="en-US" altLang="ja-JP" sz="1400" dirty="0">
                        <a:solidFill>
                          <a:srgbClr val="002060"/>
                        </a:solidFill>
                      </a:endParaRPr>
                    </a:p>
                    <a:p>
                      <a:endParaRPr kumimoji="1" lang="en-US" altLang="ja-JP" sz="1400" dirty="0">
                        <a:solidFill>
                          <a:srgbClr val="002060"/>
                        </a:solidFill>
                      </a:endParaRPr>
                    </a:p>
                    <a:p>
                      <a:r>
                        <a:rPr kumimoji="1" lang="ja-JP" altLang="en-US" sz="1400" dirty="0">
                          <a:solidFill>
                            <a:srgbClr val="002060"/>
                          </a:solidFill>
                        </a:rPr>
                        <a:t>妹</a:t>
                      </a:r>
                      <a:endParaRPr kumimoji="1" lang="en-US" altLang="ja-JP" sz="1400" dirty="0">
                        <a:solidFill>
                          <a:srgbClr val="002060"/>
                        </a:solidFill>
                      </a:endParaRPr>
                    </a:p>
                    <a:p>
                      <a:r>
                        <a:rPr kumimoji="1" lang="ja-JP" altLang="en-US" sz="1400" dirty="0">
                          <a:solidFill>
                            <a:srgbClr val="002060"/>
                          </a:solidFill>
                        </a:rPr>
                        <a:t>相談支援専門員</a:t>
                      </a:r>
                      <a:endParaRPr kumimoji="1" lang="en-US" altLang="ja-JP" sz="1400" dirty="0">
                        <a:solidFill>
                          <a:srgbClr val="002060"/>
                        </a:solidFill>
                      </a:endParaRPr>
                    </a:p>
                  </a:txBody>
                  <a:tcP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noFill/>
                  </a:tcPr>
                </a:tc>
                <a:tc>
                  <a:txBody>
                    <a:bodyPr/>
                    <a:lstStyle/>
                    <a:p>
                      <a:r>
                        <a:rPr kumimoji="1" lang="ja-JP" altLang="en-US" sz="1400" dirty="0">
                          <a:solidFill>
                            <a:srgbClr val="002060"/>
                          </a:solidFill>
                        </a:rPr>
                        <a:t>　　</a:t>
                      </a:r>
                      <a:r>
                        <a:rPr kumimoji="1" lang="en-US" altLang="ja-JP" sz="1400" dirty="0">
                          <a:solidFill>
                            <a:srgbClr val="002060"/>
                          </a:solidFill>
                        </a:rPr>
                        <a:t>……</a:t>
                      </a:r>
                      <a:r>
                        <a:rPr kumimoji="1" lang="ja-JP" altLang="en-US" sz="1400" dirty="0">
                          <a:solidFill>
                            <a:srgbClr val="002060"/>
                          </a:solidFill>
                        </a:rPr>
                        <a:t>（下を向いて黙っている）</a:t>
                      </a:r>
                      <a:endParaRPr kumimoji="1" lang="en-US" altLang="ja-JP" sz="1400" dirty="0">
                        <a:solidFill>
                          <a:srgbClr val="002060"/>
                        </a:solidFill>
                      </a:endParaRPr>
                    </a:p>
                    <a:p>
                      <a:r>
                        <a:rPr kumimoji="1" lang="ja-JP" altLang="en-US" sz="1400" dirty="0">
                          <a:solidFill>
                            <a:srgbClr val="002060"/>
                          </a:solidFill>
                        </a:rPr>
                        <a:t>　マサオさん。お母さんが退院したらまた就労Ｂに通えるようになるから。施設に入ったらいいと思いますよ。食事の心配もないし、またそこで新しい仲間もできるかもしれないよ。</a:t>
                      </a:r>
                      <a:endParaRPr kumimoji="1" lang="en-US" altLang="ja-JP" sz="1400" dirty="0">
                        <a:solidFill>
                          <a:srgbClr val="002060"/>
                        </a:solidFill>
                      </a:endParaRPr>
                    </a:p>
                    <a:p>
                      <a:r>
                        <a:rPr kumimoji="1" lang="ja-JP" altLang="en-US" sz="1400" dirty="0">
                          <a:solidFill>
                            <a:srgbClr val="002060"/>
                          </a:solidFill>
                        </a:rPr>
                        <a:t>妹さんにもあまり迷惑をかけたくないでしょう。</a:t>
                      </a:r>
                      <a:endParaRPr kumimoji="1" lang="en-US" altLang="ja-JP" sz="1400" dirty="0">
                        <a:solidFill>
                          <a:srgbClr val="002060"/>
                        </a:solidFill>
                      </a:endParaRPr>
                    </a:p>
                    <a:p>
                      <a:r>
                        <a:rPr kumimoji="1" lang="ja-JP" altLang="en-US" sz="1400" dirty="0">
                          <a:solidFill>
                            <a:srgbClr val="002060"/>
                          </a:solidFill>
                        </a:rPr>
                        <a:t>　（相談支援専門員は味方がおらず困る・・・）妹さんとお母さんのお気持ちは良くわかりますが、お母さんが入院する前にヘルパーを使ってみませんか？マサオさんとの相性もありますし。並行して施設の見学にも行ってみたらいかがでしょうか？</a:t>
                      </a:r>
                      <a:endParaRPr kumimoji="1" lang="en-US" altLang="ja-JP" sz="1400" dirty="0">
                        <a:solidFill>
                          <a:srgbClr val="002060"/>
                        </a:solidFill>
                      </a:endParaRPr>
                    </a:p>
                    <a:p>
                      <a:r>
                        <a:rPr kumimoji="1" lang="ja-JP" altLang="en-US" sz="1400" dirty="0">
                          <a:solidFill>
                            <a:srgbClr val="002060"/>
                          </a:solidFill>
                        </a:rPr>
                        <a:t>　マサオさんの気持ちを大事に考えていった方がいいと思うのですが、見学や支援区分の認定調査は早めにしたほうがいいと思います。</a:t>
                      </a:r>
                      <a:endParaRPr kumimoji="1" lang="en-US" altLang="ja-JP" sz="1400" dirty="0">
                        <a:solidFill>
                          <a:srgbClr val="002060"/>
                        </a:solidFill>
                      </a:endParaRPr>
                    </a:p>
                    <a:p>
                      <a:r>
                        <a:rPr kumimoji="1" lang="ja-JP" altLang="en-US" sz="1400" dirty="0">
                          <a:solidFill>
                            <a:srgbClr val="002060"/>
                          </a:solidFill>
                        </a:rPr>
                        <a:t>　お金の管理はどうしましょうか？今までは、お母さんから１万円をもらって少なくなったら１万円を追加してもらっていましたね。</a:t>
                      </a:r>
                      <a:endParaRPr kumimoji="1" lang="en-US" altLang="ja-JP" sz="1400" dirty="0">
                        <a:solidFill>
                          <a:srgbClr val="002060"/>
                        </a:solidFill>
                      </a:endParaRPr>
                    </a:p>
                    <a:p>
                      <a:r>
                        <a:rPr kumimoji="1" lang="ja-JP" altLang="en-US" sz="1400" dirty="0">
                          <a:solidFill>
                            <a:srgbClr val="002060"/>
                          </a:solidFill>
                        </a:rPr>
                        <a:t>　この子（マサオ）は無駄使いはしないから、使っても月に２万円以下でしたよ。</a:t>
                      </a:r>
                      <a:endParaRPr kumimoji="1" lang="en-US" altLang="ja-JP" sz="1400" dirty="0">
                        <a:solidFill>
                          <a:srgbClr val="002060"/>
                        </a:solidFill>
                      </a:endParaRPr>
                    </a:p>
                    <a:p>
                      <a:r>
                        <a:rPr kumimoji="1" lang="ja-JP" altLang="en-US" sz="1400" dirty="0">
                          <a:solidFill>
                            <a:srgbClr val="002060"/>
                          </a:solidFill>
                        </a:rPr>
                        <a:t>　確かに兄は無駄使いはしませんけど、訪問販売などに騙されないか？心配です。やっぱり私は施設じゃないと不安です。</a:t>
                      </a:r>
                      <a:endParaRPr kumimoji="1" lang="en-US" altLang="ja-JP" sz="1400" dirty="0">
                        <a:solidFill>
                          <a:srgbClr val="002060"/>
                        </a:solidFill>
                      </a:endParaRPr>
                    </a:p>
                    <a:p>
                      <a:r>
                        <a:rPr kumimoji="1" lang="ja-JP" altLang="en-US" sz="1400" dirty="0">
                          <a:solidFill>
                            <a:srgbClr val="002060"/>
                          </a:solidFill>
                        </a:rPr>
                        <a:t>　妹さんのご心配ももっともなのでマサオさんには一度施設の見学に行くように妹さんからも説得してもらえますか？でも、マサオさんの生活を制限する訳にもいきません。妹さんのご負担が大きくならないようにこちらも精一杯対応したいと思うので、少し協力していただくことはできませんか？</a:t>
                      </a:r>
                      <a:endParaRPr kumimoji="1" lang="en-US" altLang="ja-JP" sz="1400" dirty="0">
                        <a:solidFill>
                          <a:srgbClr val="002060"/>
                        </a:solidFill>
                      </a:endParaRPr>
                    </a:p>
                    <a:p>
                      <a:r>
                        <a:rPr kumimoji="1" lang="ja-JP" altLang="en-US" sz="1400" dirty="0">
                          <a:solidFill>
                            <a:srgbClr val="002060"/>
                          </a:solidFill>
                        </a:rPr>
                        <a:t>　わたしたちもマサオさんに何か変わったことがあったら、相談支援専門員さんと連絡を取り合うようにします。</a:t>
                      </a:r>
                      <a:endParaRPr kumimoji="1" lang="en-US" altLang="ja-JP" sz="1400" dirty="0">
                        <a:solidFill>
                          <a:srgbClr val="002060"/>
                        </a:solidFill>
                      </a:endParaRPr>
                    </a:p>
                    <a:p>
                      <a:r>
                        <a:rPr kumimoji="1" lang="ja-JP" altLang="en-US" sz="1400" dirty="0">
                          <a:solidFill>
                            <a:srgbClr val="002060"/>
                          </a:solidFill>
                        </a:rPr>
                        <a:t>　そこまで言うならわかりました。できるだけ引き落としにして金銭管理は私がします。</a:t>
                      </a:r>
                      <a:endParaRPr kumimoji="1" lang="en-US" altLang="ja-JP" sz="1400" dirty="0">
                        <a:solidFill>
                          <a:srgbClr val="002060"/>
                        </a:solidFill>
                      </a:endParaRPr>
                    </a:p>
                    <a:p>
                      <a:r>
                        <a:rPr kumimoji="1" lang="ja-JP" altLang="en-US" sz="1400" dirty="0">
                          <a:solidFill>
                            <a:srgbClr val="002060"/>
                          </a:solidFill>
                        </a:rPr>
                        <a:t>　マサオさん。できるだけ家で暮らせるように考えていきたいと思っているけれど、妹さんやお母さんも心配しているので施設の見学は行きましょうね。それからまた相談することにしましょう。（終了）</a:t>
                      </a:r>
                      <a:endParaRPr kumimoji="1" lang="en-US" altLang="ja-JP" sz="1400" dirty="0">
                        <a:solidFill>
                          <a:srgbClr val="002060"/>
                        </a:solidFill>
                      </a:endParaRPr>
                    </a:p>
                  </a:txBody>
                  <a:tcP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noFill/>
                  </a:tcPr>
                </a:tc>
                <a:extLst>
                  <a:ext uri="{0D108BD9-81ED-4DB2-BD59-A6C34878D82A}">
                    <a16:rowId xmlns:a16="http://schemas.microsoft.com/office/drawing/2014/main" val="698479349"/>
                  </a:ext>
                </a:extLst>
              </a:tr>
            </a:tbl>
          </a:graphicData>
        </a:graphic>
      </p:graphicFrame>
    </p:spTree>
    <p:extLst>
      <p:ext uri="{BB962C8B-B14F-4D97-AF65-F5344CB8AC3E}">
        <p14:creationId xmlns:p14="http://schemas.microsoft.com/office/powerpoint/2010/main" val="241754537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タイトル 5">
            <a:extLst>
              <a:ext uri="{FF2B5EF4-FFF2-40B4-BE49-F238E27FC236}">
                <a16:creationId xmlns:a16="http://schemas.microsoft.com/office/drawing/2014/main" id="{E0BA9F16-74D2-4257-978D-C4BA46BFBF27}"/>
              </a:ext>
            </a:extLst>
          </p:cNvPr>
          <p:cNvSpPr>
            <a:spLocks noGrp="1"/>
          </p:cNvSpPr>
          <p:nvPr>
            <p:ph type="title"/>
          </p:nvPr>
        </p:nvSpPr>
        <p:spPr>
          <a:xfrm>
            <a:off x="457200" y="274638"/>
            <a:ext cx="8229600" cy="867727"/>
          </a:xfrm>
          <a:solidFill>
            <a:srgbClr val="002060"/>
          </a:solidFill>
          <a:ln>
            <a:noFill/>
          </a:ln>
        </p:spPr>
        <p:txBody>
          <a:bodyPr/>
          <a:lstStyle/>
          <a:p>
            <a:r>
              <a:rPr kumimoji="1" lang="ja-JP" altLang="en-US" sz="3600" dirty="0">
                <a:solidFill>
                  <a:schemeClr val="bg1"/>
                </a:solidFill>
              </a:rPr>
              <a:t>主任相談支援専門員としての役割り</a:t>
            </a:r>
          </a:p>
        </p:txBody>
      </p:sp>
      <p:graphicFrame>
        <p:nvGraphicFramePr>
          <p:cNvPr id="8" name="コンテンツ プレースホルダー 7">
            <a:extLst>
              <a:ext uri="{FF2B5EF4-FFF2-40B4-BE49-F238E27FC236}">
                <a16:creationId xmlns:a16="http://schemas.microsoft.com/office/drawing/2014/main" id="{C52E9A1E-91A6-444E-A7A7-F8F5DCD5F7F6}"/>
              </a:ext>
            </a:extLst>
          </p:cNvPr>
          <p:cNvGraphicFramePr>
            <a:graphicFrameLocks noGrp="1"/>
          </p:cNvGraphicFramePr>
          <p:nvPr>
            <p:ph idx="1"/>
            <p:extLst>
              <p:ext uri="{D42A27DB-BD31-4B8C-83A1-F6EECF244321}">
                <p14:modId xmlns:p14="http://schemas.microsoft.com/office/powerpoint/2010/main" val="943211433"/>
              </p:ext>
            </p:extLst>
          </p:nvPr>
        </p:nvGraphicFramePr>
        <p:xfrm>
          <a:off x="457200" y="1287071"/>
          <a:ext cx="8229600" cy="4911402"/>
        </p:xfrm>
        <a:graphic>
          <a:graphicData uri="http://schemas.openxmlformats.org/drawingml/2006/table">
            <a:tbl>
              <a:tblPr firstRow="1" bandRow="1">
                <a:tableStyleId>{5C22544A-7EE6-4342-B048-85BDC9FD1C3A}</a:tableStyleId>
              </a:tblPr>
              <a:tblGrid>
                <a:gridCol w="4114800">
                  <a:extLst>
                    <a:ext uri="{9D8B030D-6E8A-4147-A177-3AD203B41FA5}">
                      <a16:colId xmlns:a16="http://schemas.microsoft.com/office/drawing/2014/main" val="2587526861"/>
                    </a:ext>
                  </a:extLst>
                </a:gridCol>
                <a:gridCol w="4114800">
                  <a:extLst>
                    <a:ext uri="{9D8B030D-6E8A-4147-A177-3AD203B41FA5}">
                      <a16:colId xmlns:a16="http://schemas.microsoft.com/office/drawing/2014/main" val="875305648"/>
                    </a:ext>
                  </a:extLst>
                </a:gridCol>
              </a:tblGrid>
              <a:tr h="485745">
                <a:tc>
                  <a:txBody>
                    <a:bodyPr/>
                    <a:lstStyle/>
                    <a:p>
                      <a:r>
                        <a:rPr kumimoji="1" lang="ja-JP" altLang="en-US" b="0" dirty="0">
                          <a:solidFill>
                            <a:srgbClr val="002060"/>
                          </a:solidFill>
                        </a:rPr>
                        <a:t>ケア会議等の</a:t>
                      </a:r>
                      <a:r>
                        <a:rPr kumimoji="1" lang="en-US" altLang="ja-JP" b="0" dirty="0">
                          <a:solidFill>
                            <a:srgbClr val="FF0000"/>
                          </a:solidFill>
                        </a:rPr>
                        <a:t>【</a:t>
                      </a:r>
                      <a:r>
                        <a:rPr kumimoji="1" lang="ja-JP" altLang="en-US" b="0" dirty="0">
                          <a:solidFill>
                            <a:srgbClr val="FF0000"/>
                          </a:solidFill>
                        </a:rPr>
                        <a:t>実施中</a:t>
                      </a:r>
                      <a:r>
                        <a:rPr kumimoji="1" lang="en-US" altLang="ja-JP" b="0" dirty="0">
                          <a:solidFill>
                            <a:srgbClr val="FF0000"/>
                          </a:solidFill>
                        </a:rPr>
                        <a:t>】</a:t>
                      </a:r>
                      <a:r>
                        <a:rPr kumimoji="1" lang="ja-JP" altLang="en-US" b="0" dirty="0">
                          <a:solidFill>
                            <a:srgbClr val="002060"/>
                          </a:solidFill>
                        </a:rPr>
                        <a:t>に、</a:t>
                      </a:r>
                      <a:endParaRPr kumimoji="1" lang="en-US" altLang="ja-JP" b="0" dirty="0">
                        <a:solidFill>
                          <a:srgbClr val="002060"/>
                        </a:solidFill>
                      </a:endParaRPr>
                    </a:p>
                  </a:txBody>
                  <a:tcPr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dash"/>
                      <a:round/>
                      <a:headEnd type="none" w="med" len="med"/>
                      <a:tailEnd type="none" w="med" len="med"/>
                    </a:lnB>
                    <a:noFill/>
                  </a:tcPr>
                </a:tc>
                <a:tc>
                  <a:txBody>
                    <a:bodyPr/>
                    <a:lstStyle/>
                    <a:p>
                      <a:r>
                        <a:rPr kumimoji="1" lang="ja-JP" altLang="en-US" b="0" dirty="0">
                          <a:solidFill>
                            <a:srgbClr val="002060"/>
                          </a:solidFill>
                        </a:rPr>
                        <a:t>ケア会議等の</a:t>
                      </a:r>
                      <a:r>
                        <a:rPr kumimoji="1" lang="en-US" altLang="ja-JP" b="0" dirty="0">
                          <a:solidFill>
                            <a:srgbClr val="FF0000"/>
                          </a:solidFill>
                        </a:rPr>
                        <a:t>【</a:t>
                      </a:r>
                      <a:r>
                        <a:rPr kumimoji="1" lang="ja-JP" altLang="en-US" b="0" dirty="0">
                          <a:solidFill>
                            <a:srgbClr val="FF0000"/>
                          </a:solidFill>
                        </a:rPr>
                        <a:t>終了後</a:t>
                      </a:r>
                      <a:r>
                        <a:rPr kumimoji="1" lang="en-US" altLang="ja-JP" b="0" dirty="0">
                          <a:solidFill>
                            <a:srgbClr val="FF0000"/>
                          </a:solidFill>
                        </a:rPr>
                        <a:t>】</a:t>
                      </a:r>
                      <a:r>
                        <a:rPr kumimoji="1" lang="ja-JP" altLang="en-US" b="0" dirty="0" err="1">
                          <a:solidFill>
                            <a:srgbClr val="002060"/>
                          </a:solidFill>
                        </a:rPr>
                        <a:t>に、　</a:t>
                      </a:r>
                      <a:r>
                        <a:rPr kumimoji="1" lang="ja-JP" altLang="en-US" b="0" dirty="0">
                          <a:solidFill>
                            <a:srgbClr val="002060"/>
                          </a:solidFill>
                        </a:rPr>
                        <a:t>　　　　　　　　　　　</a:t>
                      </a:r>
                    </a:p>
                  </a:txBody>
                  <a:tcPr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dash"/>
                      <a:round/>
                      <a:headEnd type="none" w="med" len="med"/>
                      <a:tailEnd type="none" w="med" len="med"/>
                    </a:lnB>
                    <a:noFill/>
                  </a:tcPr>
                </a:tc>
                <a:extLst>
                  <a:ext uri="{0D108BD9-81ED-4DB2-BD59-A6C34878D82A}">
                    <a16:rowId xmlns:a16="http://schemas.microsoft.com/office/drawing/2014/main" val="4090160979"/>
                  </a:ext>
                </a:extLst>
              </a:tr>
              <a:tr h="76805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b="0" dirty="0">
                          <a:solidFill>
                            <a:srgbClr val="002060"/>
                          </a:solidFill>
                        </a:rPr>
                        <a:t>どのようなタイミングで介入し、　　　　　　　　どのような助言等をすることが適切か。</a:t>
                      </a:r>
                    </a:p>
                  </a:txBody>
                  <a:tcPr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dash"/>
                      <a:round/>
                      <a:headEnd type="none" w="med" len="med"/>
                      <a:tailEnd type="none" w="med" len="med"/>
                    </a:lnT>
                    <a:lnB w="12700" cap="flat" cmpd="sng" algn="ctr">
                      <a:solidFill>
                        <a:srgbClr val="002060"/>
                      </a:solidFill>
                      <a:prstDash val="solid"/>
                      <a:round/>
                      <a:headEnd type="none" w="med" len="med"/>
                      <a:tailEnd type="none" w="med" len="med"/>
                    </a:lnB>
                    <a:noFill/>
                  </a:tcPr>
                </a:tc>
                <a:tc>
                  <a:txBody>
                    <a:bodyPr/>
                    <a:lstStyle/>
                    <a:p>
                      <a:r>
                        <a:rPr kumimoji="1" lang="ja-JP" altLang="en-US" b="0" dirty="0">
                          <a:solidFill>
                            <a:srgbClr val="002060"/>
                          </a:solidFill>
                        </a:rPr>
                        <a:t>どのような方法で相談支援専門員に　　　気づき等を促すことが適切か。</a:t>
                      </a:r>
                    </a:p>
                  </a:txBody>
                  <a:tcPr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dash"/>
                      <a:round/>
                      <a:headEnd type="none" w="med" len="med"/>
                      <a:tailEnd type="none" w="med" len="med"/>
                    </a:lnT>
                    <a:lnB w="12700" cap="flat" cmpd="sng" algn="ctr">
                      <a:solidFill>
                        <a:srgbClr val="002060"/>
                      </a:solidFill>
                      <a:prstDash val="solid"/>
                      <a:round/>
                      <a:headEnd type="none" w="med" len="med"/>
                      <a:tailEnd type="none" w="med" len="med"/>
                    </a:lnB>
                    <a:noFill/>
                  </a:tcPr>
                </a:tc>
                <a:extLst>
                  <a:ext uri="{0D108BD9-81ED-4DB2-BD59-A6C34878D82A}">
                    <a16:rowId xmlns:a16="http://schemas.microsoft.com/office/drawing/2014/main" val="4167323865"/>
                  </a:ext>
                </a:extLst>
              </a:tr>
              <a:tr h="0">
                <a:tc>
                  <a:txBody>
                    <a:bodyPr/>
                    <a:lstStyle/>
                    <a:p>
                      <a:endParaRPr kumimoji="1" lang="en-US" altLang="ja-JP" b="0" dirty="0">
                        <a:solidFill>
                          <a:srgbClr val="002060"/>
                        </a:solidFill>
                      </a:endParaRPr>
                    </a:p>
                    <a:p>
                      <a:endParaRPr kumimoji="1" lang="en-US" altLang="ja-JP" b="0" dirty="0">
                        <a:solidFill>
                          <a:srgbClr val="002060"/>
                        </a:solidFill>
                      </a:endParaRPr>
                    </a:p>
                    <a:p>
                      <a:endParaRPr kumimoji="1" lang="en-US" altLang="ja-JP" b="0" dirty="0">
                        <a:solidFill>
                          <a:srgbClr val="002060"/>
                        </a:solidFill>
                      </a:endParaRPr>
                    </a:p>
                    <a:p>
                      <a:endParaRPr kumimoji="1" lang="en-US" altLang="ja-JP" b="0" dirty="0">
                        <a:solidFill>
                          <a:srgbClr val="002060"/>
                        </a:solidFill>
                      </a:endParaRPr>
                    </a:p>
                    <a:p>
                      <a:endParaRPr kumimoji="1" lang="en-US" altLang="ja-JP" b="0" dirty="0">
                        <a:solidFill>
                          <a:srgbClr val="002060"/>
                        </a:solidFill>
                      </a:endParaRPr>
                    </a:p>
                    <a:p>
                      <a:endParaRPr kumimoji="1" lang="en-US" altLang="ja-JP" b="0" dirty="0">
                        <a:solidFill>
                          <a:srgbClr val="002060"/>
                        </a:solidFill>
                      </a:endParaRPr>
                    </a:p>
                    <a:p>
                      <a:endParaRPr kumimoji="1" lang="en-US" altLang="ja-JP" b="0" dirty="0">
                        <a:solidFill>
                          <a:srgbClr val="002060"/>
                        </a:solidFill>
                      </a:endParaRPr>
                    </a:p>
                    <a:p>
                      <a:endParaRPr kumimoji="1" lang="en-US" altLang="ja-JP" b="0" dirty="0">
                        <a:solidFill>
                          <a:srgbClr val="002060"/>
                        </a:solidFill>
                      </a:endParaRPr>
                    </a:p>
                    <a:p>
                      <a:endParaRPr kumimoji="1" lang="en-US" altLang="ja-JP" b="0" dirty="0">
                        <a:solidFill>
                          <a:srgbClr val="002060"/>
                        </a:solidFill>
                      </a:endParaRPr>
                    </a:p>
                    <a:p>
                      <a:endParaRPr kumimoji="1" lang="en-US" altLang="ja-JP" b="0" dirty="0">
                        <a:solidFill>
                          <a:srgbClr val="002060"/>
                        </a:solidFill>
                      </a:endParaRPr>
                    </a:p>
                    <a:p>
                      <a:endParaRPr kumimoji="1" lang="en-US" altLang="ja-JP" b="0" dirty="0">
                        <a:solidFill>
                          <a:srgbClr val="002060"/>
                        </a:solidFill>
                      </a:endParaRPr>
                    </a:p>
                    <a:p>
                      <a:endParaRPr kumimoji="1" lang="en-US" altLang="ja-JP" b="0" dirty="0">
                        <a:solidFill>
                          <a:srgbClr val="002060"/>
                        </a:solidFill>
                      </a:endParaRPr>
                    </a:p>
                    <a:p>
                      <a:endParaRPr kumimoji="1" lang="ja-JP" altLang="en-US" b="0" dirty="0">
                        <a:solidFill>
                          <a:srgbClr val="002060"/>
                        </a:solidFill>
                      </a:endParaRPr>
                    </a:p>
                  </a:txBody>
                  <a:tcP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noFill/>
                  </a:tcPr>
                </a:tc>
                <a:tc>
                  <a:txBody>
                    <a:bodyPr/>
                    <a:lstStyle/>
                    <a:p>
                      <a:endParaRPr kumimoji="1" lang="ja-JP" altLang="en-US" b="0" dirty="0">
                        <a:solidFill>
                          <a:srgbClr val="002060"/>
                        </a:solidFill>
                      </a:endParaRPr>
                    </a:p>
                  </a:txBody>
                  <a:tcP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noFill/>
                  </a:tcPr>
                </a:tc>
                <a:extLst>
                  <a:ext uri="{0D108BD9-81ED-4DB2-BD59-A6C34878D82A}">
                    <a16:rowId xmlns:a16="http://schemas.microsoft.com/office/drawing/2014/main" val="1540024713"/>
                  </a:ext>
                </a:extLst>
              </a:tr>
            </a:tbl>
          </a:graphicData>
        </a:graphic>
      </p:graphicFrame>
      <p:sp>
        <p:nvSpPr>
          <p:cNvPr id="4" name="スライド番号プレースホルダー 3">
            <a:extLst>
              <a:ext uri="{FF2B5EF4-FFF2-40B4-BE49-F238E27FC236}">
                <a16:creationId xmlns:a16="http://schemas.microsoft.com/office/drawing/2014/main" id="{7EFEB25E-BE9B-44FA-B9B2-AB4BA8717DB8}"/>
              </a:ext>
            </a:extLst>
          </p:cNvPr>
          <p:cNvSpPr>
            <a:spLocks noGrp="1"/>
          </p:cNvSpPr>
          <p:nvPr>
            <p:ph type="sldNum" sz="quarter" idx="12"/>
          </p:nvPr>
        </p:nvSpPr>
        <p:spPr>
          <a:xfrm>
            <a:off x="7010400" y="6564341"/>
            <a:ext cx="2133600" cy="476250"/>
          </a:xfrm>
        </p:spPr>
        <p:txBody>
          <a:bodyPr/>
          <a:lstStyle/>
          <a:p>
            <a:pPr>
              <a:defRPr/>
            </a:pPr>
            <a:fld id="{804D6B79-3AEB-42FE-A736-A41F7AEA0445}" type="slidenum">
              <a:rPr lang="en-US" altLang="ja-JP" smtClean="0"/>
              <a:pPr>
                <a:defRPr/>
              </a:pPr>
              <a:t>32</a:t>
            </a:fld>
            <a:endParaRPr lang="en-US" altLang="ja-JP" dirty="0"/>
          </a:p>
        </p:txBody>
      </p:sp>
      <p:sp>
        <p:nvSpPr>
          <p:cNvPr id="9" name="Text Box 15">
            <a:extLst>
              <a:ext uri="{FF2B5EF4-FFF2-40B4-BE49-F238E27FC236}">
                <a16:creationId xmlns:a16="http://schemas.microsoft.com/office/drawing/2014/main" id="{34A8D6AC-2952-4C33-888B-89FB407E1ED6}"/>
              </a:ext>
            </a:extLst>
          </p:cNvPr>
          <p:cNvSpPr txBox="1">
            <a:spLocks noChangeArrowheads="1"/>
          </p:cNvSpPr>
          <p:nvPr/>
        </p:nvSpPr>
        <p:spPr bwMode="auto">
          <a:xfrm>
            <a:off x="107506" y="6525467"/>
            <a:ext cx="3600400" cy="276999"/>
          </a:xfrm>
          <a:prstGeom prst="rect">
            <a:avLst/>
          </a:prstGeom>
          <a:noFill/>
          <a:ln w="9525">
            <a:noFill/>
            <a:miter lim="800000"/>
            <a:headEnd/>
            <a:tailEnd/>
          </a:ln>
        </p:spPr>
        <p:txBody>
          <a:bodyPr wrap="square">
            <a:spAutoFit/>
          </a:bodyPr>
          <a:lstStyle/>
          <a:p>
            <a:r>
              <a:rPr lang="ja-JP" altLang="en-US" sz="1200" i="1" dirty="0">
                <a:latin typeface="ＭＳ Ｐ明朝" panose="02020600040205080304" pitchFamily="18" charset="-128"/>
                <a:ea typeface="ＭＳ Ｐ明朝" panose="02020600040205080304" pitchFamily="18" charset="-128"/>
              </a:rPr>
              <a:t>平成</a:t>
            </a:r>
            <a:r>
              <a:rPr lang="en-US" altLang="ja-JP" sz="1200" i="1" dirty="0">
                <a:latin typeface="ＭＳ Ｐ明朝" panose="02020600040205080304" pitchFamily="18" charset="-128"/>
                <a:ea typeface="ＭＳ Ｐ明朝" panose="02020600040205080304" pitchFamily="18" charset="-128"/>
              </a:rPr>
              <a:t>30</a:t>
            </a:r>
            <a:r>
              <a:rPr lang="ja-JP" altLang="en-US" sz="1200" i="1" dirty="0">
                <a:latin typeface="ＭＳ Ｐ明朝" panose="02020600040205080304" pitchFamily="18" charset="-128"/>
                <a:ea typeface="ＭＳ Ｐ明朝" panose="02020600040205080304" pitchFamily="18" charset="-128"/>
              </a:rPr>
              <a:t>年度主任相談支援専門員養成研修</a:t>
            </a:r>
            <a:endParaRPr lang="en-US" altLang="ja-JP" sz="1200" i="1" dirty="0">
              <a:latin typeface="ＭＳ Ｐ明朝" panose="02020600040205080304" pitchFamily="18" charset="-128"/>
              <a:ea typeface="ＭＳ Ｐ明朝" panose="02020600040205080304" pitchFamily="18" charset="-128"/>
            </a:endParaRPr>
          </a:p>
        </p:txBody>
      </p:sp>
    </p:spTree>
    <p:extLst>
      <p:ext uri="{BB962C8B-B14F-4D97-AF65-F5344CB8AC3E}">
        <p14:creationId xmlns:p14="http://schemas.microsoft.com/office/powerpoint/2010/main" val="98592636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4"/>
          <p:cNvSpPr>
            <a:spLocks noGrp="1" noChangeArrowheads="1"/>
          </p:cNvSpPr>
          <p:nvPr>
            <p:ph type="title"/>
          </p:nvPr>
        </p:nvSpPr>
        <p:spPr/>
        <p:txBody>
          <a:bodyPr/>
          <a:lstStyle/>
          <a:p>
            <a:pPr eaLnBrk="1" hangingPunct="1"/>
            <a:r>
              <a:rPr lang="ja-JP" altLang="en-US" sz="3600" i="1" dirty="0">
                <a:solidFill>
                  <a:srgbClr val="002060"/>
                </a:solidFill>
                <a:latin typeface="+mj-ea"/>
              </a:rPr>
              <a:t>協議会に関する演習</a:t>
            </a:r>
          </a:p>
        </p:txBody>
      </p:sp>
      <p:sp>
        <p:nvSpPr>
          <p:cNvPr id="2" name="スライド番号プレースホルダー 1"/>
          <p:cNvSpPr>
            <a:spLocks noGrp="1"/>
          </p:cNvSpPr>
          <p:nvPr>
            <p:ph type="sldNum" sz="quarter" idx="12"/>
          </p:nvPr>
        </p:nvSpPr>
        <p:spPr>
          <a:xfrm>
            <a:off x="7010400" y="6525467"/>
            <a:ext cx="2133600" cy="476250"/>
          </a:xfrm>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804D6B79-3AEB-42FE-A736-A41F7AEA0445}" type="slidenum">
              <a:rPr kumimoji="1" lang="en-US" altLang="ja-JP" sz="1400" b="0" i="0" u="none" strike="noStrike" kern="1200" cap="none" spc="0" normalizeH="0" baseline="0" noProof="0" smtClean="0">
                <a:ln>
                  <a:noFill/>
                </a:ln>
                <a:solidFill>
                  <a:srgbClr val="000000"/>
                </a:solidFill>
                <a:effectLst/>
                <a:uLnTx/>
                <a:uFillTx/>
                <a:latin typeface="Arial" charset="0"/>
                <a:ea typeface="ＭＳ Ｐゴシック"/>
                <a:cs typeface="+mn-cs"/>
              </a:rPr>
              <a:pPr marL="0" marR="0" lvl="0" indent="0" algn="r" defTabSz="914400" rtl="0" eaLnBrk="1" fontAlgn="base" latinLnBrk="0" hangingPunct="1">
                <a:lnSpc>
                  <a:spcPct val="100000"/>
                </a:lnSpc>
                <a:spcBef>
                  <a:spcPct val="0"/>
                </a:spcBef>
                <a:spcAft>
                  <a:spcPct val="0"/>
                </a:spcAft>
                <a:buClrTx/>
                <a:buSzTx/>
                <a:buFontTx/>
                <a:buNone/>
                <a:tabLst/>
                <a:defRPr/>
              </a:pPr>
              <a:t>33</a:t>
            </a:fld>
            <a:endParaRPr kumimoji="1" lang="en-US" altLang="ja-JP" sz="1400" b="0" i="0" u="none" strike="noStrike" kern="1200" cap="none" spc="0" normalizeH="0" baseline="0" noProof="0">
              <a:ln>
                <a:noFill/>
              </a:ln>
              <a:solidFill>
                <a:srgbClr val="000000"/>
              </a:solidFill>
              <a:effectLst/>
              <a:uLnTx/>
              <a:uFillTx/>
              <a:latin typeface="Arial" charset="0"/>
              <a:ea typeface="ＭＳ Ｐゴシック"/>
              <a:cs typeface="+mn-cs"/>
            </a:endParaRPr>
          </a:p>
        </p:txBody>
      </p:sp>
      <p:sp>
        <p:nvSpPr>
          <p:cNvPr id="5" name="Text Box 15"/>
          <p:cNvSpPr txBox="1">
            <a:spLocks noChangeArrowheads="1"/>
          </p:cNvSpPr>
          <p:nvPr/>
        </p:nvSpPr>
        <p:spPr bwMode="auto">
          <a:xfrm>
            <a:off x="107506" y="6525467"/>
            <a:ext cx="3600400" cy="276999"/>
          </a:xfrm>
          <a:prstGeom prst="rect">
            <a:avLst/>
          </a:prstGeom>
          <a:noFill/>
          <a:ln w="9525">
            <a:noFill/>
            <a:miter lim="800000"/>
            <a:headEnd/>
            <a:tailEnd/>
          </a:ln>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200" b="0" i="1" u="none" strike="noStrike" kern="1200" cap="none" spc="0" normalizeH="0" baseline="0" noProof="0" dirty="0">
                <a:ln>
                  <a:noFill/>
                </a:ln>
                <a:solidFill>
                  <a:srgbClr val="000000"/>
                </a:solidFill>
                <a:effectLst/>
                <a:uLnTx/>
                <a:uFillTx/>
                <a:latin typeface="ＭＳ Ｐ明朝" panose="02020600040205080304" pitchFamily="18" charset="-128"/>
                <a:ea typeface="ＭＳ Ｐ明朝" panose="02020600040205080304" pitchFamily="18" charset="-128"/>
                <a:cs typeface="+mn-cs"/>
              </a:rPr>
              <a:t>平成</a:t>
            </a:r>
            <a:r>
              <a:rPr kumimoji="1" lang="en-US" altLang="ja-JP" sz="1200" b="0" i="1" u="none" strike="noStrike" kern="1200" cap="none" spc="0" normalizeH="0" baseline="0" noProof="0" dirty="0">
                <a:ln>
                  <a:noFill/>
                </a:ln>
                <a:solidFill>
                  <a:srgbClr val="000000"/>
                </a:solidFill>
                <a:effectLst/>
                <a:uLnTx/>
                <a:uFillTx/>
                <a:latin typeface="ＭＳ Ｐ明朝" panose="02020600040205080304" pitchFamily="18" charset="-128"/>
                <a:ea typeface="ＭＳ Ｐ明朝" panose="02020600040205080304" pitchFamily="18" charset="-128"/>
                <a:cs typeface="+mn-cs"/>
              </a:rPr>
              <a:t>30</a:t>
            </a:r>
            <a:r>
              <a:rPr kumimoji="1" lang="ja-JP" altLang="en-US" sz="1200" b="0" i="1" u="none" strike="noStrike" kern="1200" cap="none" spc="0" normalizeH="0" baseline="0" noProof="0" dirty="0">
                <a:ln>
                  <a:noFill/>
                </a:ln>
                <a:solidFill>
                  <a:srgbClr val="000000"/>
                </a:solidFill>
                <a:effectLst/>
                <a:uLnTx/>
                <a:uFillTx/>
                <a:latin typeface="ＭＳ Ｐ明朝" panose="02020600040205080304" pitchFamily="18" charset="-128"/>
                <a:ea typeface="ＭＳ Ｐ明朝" panose="02020600040205080304" pitchFamily="18" charset="-128"/>
                <a:cs typeface="+mn-cs"/>
              </a:rPr>
              <a:t>年度主任相談支援専門員養成研修</a:t>
            </a:r>
            <a:endParaRPr kumimoji="1" lang="en-US" altLang="ja-JP" sz="1200" b="0" i="1" u="none" strike="noStrike" kern="1200" cap="none" spc="0" normalizeH="0" baseline="0" noProof="0" dirty="0">
              <a:ln>
                <a:noFill/>
              </a:ln>
              <a:solidFill>
                <a:srgbClr val="000000"/>
              </a:solidFill>
              <a:effectLst/>
              <a:uLnTx/>
              <a:uFillTx/>
              <a:latin typeface="ＭＳ Ｐ明朝" panose="02020600040205080304" pitchFamily="18" charset="-128"/>
              <a:ea typeface="ＭＳ Ｐ明朝" panose="02020600040205080304" pitchFamily="18" charset="-128"/>
              <a:cs typeface="+mn-cs"/>
            </a:endParaRPr>
          </a:p>
        </p:txBody>
      </p:sp>
    </p:spTree>
    <p:extLst>
      <p:ext uri="{BB962C8B-B14F-4D97-AF65-F5344CB8AC3E}">
        <p14:creationId xmlns:p14="http://schemas.microsoft.com/office/powerpoint/2010/main" val="118078443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4"/>
          <p:cNvSpPr>
            <a:spLocks noGrp="1" noChangeArrowheads="1"/>
          </p:cNvSpPr>
          <p:nvPr>
            <p:ph type="title"/>
          </p:nvPr>
        </p:nvSpPr>
        <p:spPr>
          <a:solidFill>
            <a:srgbClr val="002060"/>
          </a:solidFill>
          <a:ln>
            <a:noFill/>
          </a:ln>
        </p:spPr>
        <p:txBody>
          <a:bodyPr/>
          <a:lstStyle/>
          <a:p>
            <a:pPr eaLnBrk="1" hangingPunct="1"/>
            <a:r>
              <a:rPr lang="ja-JP" altLang="en-US" sz="3600" dirty="0">
                <a:solidFill>
                  <a:schemeClr val="bg1"/>
                </a:solidFill>
                <a:latin typeface="+mj-ea"/>
              </a:rPr>
              <a:t>協議会に関する演習</a:t>
            </a:r>
          </a:p>
        </p:txBody>
      </p:sp>
      <p:sp>
        <p:nvSpPr>
          <p:cNvPr id="2" name="スライド番号プレースホルダー 1"/>
          <p:cNvSpPr>
            <a:spLocks noGrp="1"/>
          </p:cNvSpPr>
          <p:nvPr>
            <p:ph type="sldNum" sz="quarter" idx="12"/>
          </p:nvPr>
        </p:nvSpPr>
        <p:spPr>
          <a:xfrm>
            <a:off x="7010400" y="6548792"/>
            <a:ext cx="2133600" cy="476250"/>
          </a:xfrm>
        </p:spPr>
        <p:txBody>
          <a:bodyPr/>
          <a:lstStyle/>
          <a:p>
            <a:pPr>
              <a:defRPr/>
            </a:pPr>
            <a:fld id="{804D6B79-3AEB-42FE-A736-A41F7AEA0445}" type="slidenum">
              <a:rPr lang="en-US" altLang="ja-JP" smtClean="0">
                <a:solidFill>
                  <a:srgbClr val="000000"/>
                </a:solidFill>
              </a:rPr>
              <a:pPr>
                <a:defRPr/>
              </a:pPr>
              <a:t>34</a:t>
            </a:fld>
            <a:endParaRPr lang="en-US" altLang="ja-JP">
              <a:solidFill>
                <a:srgbClr val="000000"/>
              </a:solidFill>
            </a:endParaRPr>
          </a:p>
        </p:txBody>
      </p:sp>
      <p:sp>
        <p:nvSpPr>
          <p:cNvPr id="5" name="Text Box 15"/>
          <p:cNvSpPr txBox="1">
            <a:spLocks noChangeArrowheads="1"/>
          </p:cNvSpPr>
          <p:nvPr/>
        </p:nvSpPr>
        <p:spPr bwMode="auto">
          <a:xfrm>
            <a:off x="107506" y="6525467"/>
            <a:ext cx="3600400" cy="276999"/>
          </a:xfrm>
          <a:prstGeom prst="rect">
            <a:avLst/>
          </a:prstGeom>
          <a:noFill/>
          <a:ln w="9525">
            <a:noFill/>
            <a:miter lim="800000"/>
            <a:headEnd/>
            <a:tailEnd/>
          </a:ln>
        </p:spPr>
        <p:txBody>
          <a:bodyPr wrap="square">
            <a:spAutoFit/>
          </a:bodyPr>
          <a:lstStyle/>
          <a:p>
            <a:r>
              <a:rPr lang="ja-JP" altLang="en-US" sz="1200" i="1" dirty="0">
                <a:solidFill>
                  <a:srgbClr val="000000"/>
                </a:solidFill>
                <a:latin typeface="ＭＳ Ｐ明朝" panose="02020600040205080304" pitchFamily="18" charset="-128"/>
                <a:ea typeface="ＭＳ Ｐ明朝" panose="02020600040205080304" pitchFamily="18" charset="-128"/>
              </a:rPr>
              <a:t>平成</a:t>
            </a:r>
            <a:r>
              <a:rPr lang="en-US" altLang="ja-JP" sz="1200" i="1" dirty="0">
                <a:solidFill>
                  <a:srgbClr val="000000"/>
                </a:solidFill>
                <a:latin typeface="ＭＳ Ｐ明朝" panose="02020600040205080304" pitchFamily="18" charset="-128"/>
                <a:ea typeface="ＭＳ Ｐ明朝" panose="02020600040205080304" pitchFamily="18" charset="-128"/>
              </a:rPr>
              <a:t>30</a:t>
            </a:r>
            <a:r>
              <a:rPr lang="ja-JP" altLang="en-US" sz="1200" i="1" dirty="0">
                <a:solidFill>
                  <a:srgbClr val="000000"/>
                </a:solidFill>
                <a:latin typeface="ＭＳ Ｐ明朝" panose="02020600040205080304" pitchFamily="18" charset="-128"/>
                <a:ea typeface="ＭＳ Ｐ明朝" panose="02020600040205080304" pitchFamily="18" charset="-128"/>
              </a:rPr>
              <a:t>年度主任相談支援専門員養成研修</a:t>
            </a:r>
            <a:endParaRPr lang="en-US" altLang="ja-JP" sz="1200" i="1" dirty="0">
              <a:solidFill>
                <a:srgbClr val="000000"/>
              </a:solidFill>
              <a:latin typeface="ＭＳ Ｐ明朝" panose="02020600040205080304" pitchFamily="18" charset="-128"/>
              <a:ea typeface="ＭＳ Ｐ明朝" panose="02020600040205080304" pitchFamily="18" charset="-128"/>
            </a:endParaRPr>
          </a:p>
        </p:txBody>
      </p:sp>
      <p:sp>
        <p:nvSpPr>
          <p:cNvPr id="6" name="コンテンツ プレースホルダー 2">
            <a:extLst>
              <a:ext uri="{FF2B5EF4-FFF2-40B4-BE49-F238E27FC236}">
                <a16:creationId xmlns:a16="http://schemas.microsoft.com/office/drawing/2014/main" id="{376A0FDB-957C-44BF-9C82-AF11CF90DC52}"/>
              </a:ext>
            </a:extLst>
          </p:cNvPr>
          <p:cNvSpPr>
            <a:spLocks noGrp="1"/>
          </p:cNvSpPr>
          <p:nvPr>
            <p:ph idx="1"/>
          </p:nvPr>
        </p:nvSpPr>
        <p:spPr>
          <a:xfrm>
            <a:off x="457200" y="1600206"/>
            <a:ext cx="8507288" cy="4925261"/>
          </a:xfrm>
        </p:spPr>
        <p:txBody>
          <a:bodyPr/>
          <a:lstStyle/>
          <a:p>
            <a:pPr marL="0" indent="0">
              <a:buNone/>
            </a:pPr>
            <a:r>
              <a:rPr kumimoji="1" lang="en-US" altLang="ja-JP" dirty="0">
                <a:solidFill>
                  <a:srgbClr val="002060"/>
                </a:solidFill>
              </a:rPr>
              <a:t>【</a:t>
            </a:r>
            <a:r>
              <a:rPr kumimoji="1" lang="ja-JP" altLang="en-US" dirty="0">
                <a:solidFill>
                  <a:srgbClr val="002060"/>
                </a:solidFill>
              </a:rPr>
              <a:t>ねらい</a:t>
            </a:r>
            <a:r>
              <a:rPr kumimoji="1" lang="en-US" altLang="ja-JP" dirty="0">
                <a:solidFill>
                  <a:srgbClr val="002060"/>
                </a:solidFill>
              </a:rPr>
              <a:t>】</a:t>
            </a:r>
          </a:p>
          <a:p>
            <a:pPr marL="0" indent="0">
              <a:buNone/>
            </a:pPr>
            <a:r>
              <a:rPr lang="ja-JP" altLang="en-US" sz="2800" dirty="0">
                <a:solidFill>
                  <a:srgbClr val="002060"/>
                </a:solidFill>
              </a:rPr>
              <a:t>ここでは主任相談支援専門員として、</a:t>
            </a:r>
            <a:endParaRPr lang="en-US" altLang="ja-JP" sz="2800" dirty="0">
              <a:solidFill>
                <a:srgbClr val="002060"/>
              </a:solidFill>
            </a:endParaRPr>
          </a:p>
          <a:p>
            <a:pPr marL="265113" indent="-265113">
              <a:buNone/>
            </a:pPr>
            <a:r>
              <a:rPr lang="ja-JP" altLang="en-US" sz="2800" dirty="0">
                <a:solidFill>
                  <a:srgbClr val="002060"/>
                </a:solidFill>
              </a:rPr>
              <a:t>①すでに必要とされている事項（拠点や包括ケア等）にも対応する必要があることを理解する。</a:t>
            </a:r>
            <a:endParaRPr lang="en-US" altLang="ja-JP" sz="2800" dirty="0">
              <a:solidFill>
                <a:srgbClr val="002060"/>
              </a:solidFill>
            </a:endParaRPr>
          </a:p>
          <a:p>
            <a:pPr marL="265113" indent="-265113">
              <a:buNone/>
            </a:pPr>
            <a:r>
              <a:rPr lang="ja-JP" altLang="en-US" sz="2800" dirty="0">
                <a:solidFill>
                  <a:srgbClr val="002060"/>
                </a:solidFill>
              </a:rPr>
              <a:t>②協議会に参加する主任相談支援専門員が（ここでは事務局等を担う基幹相談支援センターの役割ではなく、あくまで参加者の立場としての設定）協議会の議論を活性化させるための技術としてどのようにファシリ　　テーション技術を活用できるかについて、グループ　　　ワーク（実践的な情報交換）を行う。</a:t>
            </a:r>
            <a:endParaRPr kumimoji="1" lang="en-US" altLang="ja-JP" sz="2800" dirty="0">
              <a:solidFill>
                <a:srgbClr val="002060"/>
              </a:solidFill>
            </a:endParaRPr>
          </a:p>
        </p:txBody>
      </p:sp>
    </p:spTree>
    <p:extLst>
      <p:ext uri="{BB962C8B-B14F-4D97-AF65-F5344CB8AC3E}">
        <p14:creationId xmlns:p14="http://schemas.microsoft.com/office/powerpoint/2010/main" val="142467978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角丸四角形 2"/>
          <p:cNvSpPr/>
          <p:nvPr/>
        </p:nvSpPr>
        <p:spPr bwMode="auto">
          <a:xfrm>
            <a:off x="0" y="105516"/>
            <a:ext cx="9144000" cy="433196"/>
          </a:xfrm>
          <a:prstGeom prst="roundRect">
            <a:avLst>
              <a:gd name="adj" fmla="val 0"/>
            </a:avLst>
          </a:prstGeom>
        </p:spPr>
        <p:style>
          <a:lnRef idx="0">
            <a:schemeClr val="accent5"/>
          </a:lnRef>
          <a:fillRef idx="3">
            <a:schemeClr val="accent5"/>
          </a:fillRef>
          <a:effectRef idx="3">
            <a:schemeClr val="accent5"/>
          </a:effectRef>
          <a:fontRef idx="minor">
            <a:schemeClr val="lt1"/>
          </a:fontRef>
        </p:style>
        <p:txBody>
          <a:bodyPr wrap="square" rtlCol="0">
            <a:spAutoFit/>
          </a:bodyPr>
          <a:lstStyle/>
          <a:p>
            <a:pPr algn="ctr" defTabSz="844083" fontAlgn="auto">
              <a:spcBef>
                <a:spcPts val="0"/>
              </a:spcBef>
              <a:spcAft>
                <a:spcPts val="0"/>
              </a:spcAft>
            </a:pPr>
            <a:r>
              <a:rPr lang="ja-JP" altLang="en-US" sz="2215" b="1" dirty="0">
                <a:solidFill>
                  <a:prstClr val="white"/>
                </a:solidFill>
                <a:latin typeface="ＭＳ Ｐゴシック"/>
                <a:ea typeface="ＭＳ Ｐゴシック" panose="020B0600070205080204" pitchFamily="50" charset="-128"/>
              </a:rPr>
              <a:t>第５期障害福祉計画に係る国の基本指針について</a:t>
            </a:r>
          </a:p>
        </p:txBody>
      </p:sp>
      <p:sp>
        <p:nvSpPr>
          <p:cNvPr id="2" name="正方形/長方形 1"/>
          <p:cNvSpPr/>
          <p:nvPr/>
        </p:nvSpPr>
        <p:spPr bwMode="auto">
          <a:xfrm>
            <a:off x="104515" y="956810"/>
            <a:ext cx="8952400" cy="448211"/>
          </a:xfrm>
          <a:prstGeom prst="rect">
            <a:avLst/>
          </a:prstGeom>
          <a:ln>
            <a:headEnd type="none" w="med" len="med"/>
            <a:tailEnd type="none" w="med" len="med"/>
          </a:ln>
        </p:spPr>
        <p:style>
          <a:lnRef idx="2">
            <a:schemeClr val="accent1"/>
          </a:lnRef>
          <a:fillRef idx="1">
            <a:schemeClr val="lt1"/>
          </a:fillRef>
          <a:effectRef idx="0">
            <a:schemeClr val="accent1"/>
          </a:effectRef>
          <a:fontRef idx="minor">
            <a:schemeClr val="dk1"/>
          </a:fontRef>
        </p:style>
        <p:txBody>
          <a:bodyPr vert="horz" wrap="square" lIns="33973" tIns="6793" rIns="33973" bIns="6793" numCol="1" rtlCol="0" anchor="ctr" anchorCtr="0" compatLnSpc="1">
            <a:prstTxWarp prst="textNoShape">
              <a:avLst/>
            </a:prstTxWarp>
          </a:bodyPr>
          <a:lstStyle/>
          <a:p>
            <a:pPr marL="332651" indent="-262311" defTabSz="805982" fontAlgn="auto">
              <a:spcBef>
                <a:spcPts val="0"/>
              </a:spcBef>
              <a:spcAft>
                <a:spcPts val="0"/>
              </a:spcAft>
              <a:buFont typeface="Wingdings" panose="05000000000000000000" pitchFamily="2" charset="2"/>
              <a:buChar char="l"/>
            </a:pPr>
            <a:r>
              <a:rPr lang="ja-JP" altLang="en-US" sz="1108" dirty="0">
                <a:solidFill>
                  <a:prstClr val="black"/>
                </a:solidFill>
                <a:latin typeface="ＭＳ Ｐゴシック"/>
                <a:ea typeface="ＭＳ Ｐゴシック" panose="020B0600070205080204" pitchFamily="50" charset="-128"/>
              </a:rPr>
              <a:t>「基本指針」（大臣告示）は、障害福祉施策に関する基本的事項や成果目標等を定めるもの。</a:t>
            </a:r>
            <a:endParaRPr lang="en-US" altLang="ja-JP" sz="1108" dirty="0">
              <a:solidFill>
                <a:prstClr val="black"/>
              </a:solidFill>
              <a:latin typeface="ＭＳ Ｐゴシック"/>
              <a:ea typeface="ＭＳ Ｐゴシック" panose="020B0600070205080204" pitchFamily="50" charset="-128"/>
            </a:endParaRPr>
          </a:p>
          <a:p>
            <a:pPr marL="332651" indent="-262311" defTabSz="805982" fontAlgn="auto">
              <a:spcBef>
                <a:spcPts val="0"/>
              </a:spcBef>
              <a:spcAft>
                <a:spcPts val="0"/>
              </a:spcAft>
              <a:buFont typeface="Wingdings" panose="05000000000000000000" pitchFamily="2" charset="2"/>
              <a:buChar char="l"/>
            </a:pPr>
            <a:r>
              <a:rPr lang="ja-JP" altLang="en-US" sz="1108" dirty="0">
                <a:solidFill>
                  <a:prstClr val="black"/>
                </a:solidFill>
                <a:latin typeface="ＭＳ Ｐゴシック"/>
                <a:ea typeface="ＭＳ Ｐゴシック" panose="020B0600070205080204" pitchFamily="50" charset="-128"/>
              </a:rPr>
              <a:t>都道府県・市町村は、基本指針に即して３か年の「障害福祉計画」を策定。第５期計画期間は</a:t>
            </a:r>
            <a:r>
              <a:rPr lang="en-US" altLang="ja-JP" sz="1108" dirty="0">
                <a:solidFill>
                  <a:prstClr val="black"/>
                </a:solidFill>
                <a:latin typeface="ＭＳ Ｐゴシック"/>
                <a:ea typeface="ＭＳ Ｐゴシック" panose="020B0600070205080204" pitchFamily="50" charset="-128"/>
              </a:rPr>
              <a:t>H30</a:t>
            </a:r>
            <a:r>
              <a:rPr lang="ja-JP" altLang="en-US" sz="1108" dirty="0">
                <a:solidFill>
                  <a:prstClr val="black"/>
                </a:solidFill>
                <a:latin typeface="ＭＳ Ｐゴシック"/>
                <a:ea typeface="ＭＳ Ｐゴシック" panose="020B0600070205080204" pitchFamily="50" charset="-128"/>
              </a:rPr>
              <a:t>～</a:t>
            </a:r>
            <a:r>
              <a:rPr lang="en-US" altLang="ja-JP" sz="1108" dirty="0">
                <a:solidFill>
                  <a:prstClr val="black"/>
                </a:solidFill>
                <a:latin typeface="ＭＳ Ｐゴシック"/>
                <a:ea typeface="ＭＳ Ｐゴシック" panose="020B0600070205080204" pitchFamily="50" charset="-128"/>
              </a:rPr>
              <a:t>32</a:t>
            </a:r>
            <a:r>
              <a:rPr lang="ja-JP" altLang="en-US" sz="1108" dirty="0">
                <a:solidFill>
                  <a:prstClr val="black"/>
                </a:solidFill>
                <a:latin typeface="ＭＳ Ｐゴシック"/>
                <a:ea typeface="ＭＳ Ｐゴシック" panose="020B0600070205080204" pitchFamily="50" charset="-128"/>
              </a:rPr>
              <a:t>年度。</a:t>
            </a:r>
          </a:p>
        </p:txBody>
      </p:sp>
      <p:sp>
        <p:nvSpPr>
          <p:cNvPr id="59" name="正方形/長方形 58"/>
          <p:cNvSpPr/>
          <p:nvPr/>
        </p:nvSpPr>
        <p:spPr>
          <a:xfrm>
            <a:off x="93446" y="1487056"/>
            <a:ext cx="2883311" cy="324480"/>
          </a:xfrm>
          <a:prstGeom prst="rect">
            <a:avLst/>
          </a:prstGeom>
          <a:ln/>
        </p:spPr>
        <p:style>
          <a:lnRef idx="1">
            <a:schemeClr val="accent5"/>
          </a:lnRef>
          <a:fillRef idx="2">
            <a:schemeClr val="accent5"/>
          </a:fillRef>
          <a:effectRef idx="1">
            <a:schemeClr val="accent5"/>
          </a:effectRef>
          <a:fontRef idx="minor">
            <a:schemeClr val="dk1"/>
          </a:fontRef>
        </p:style>
        <p:txBody>
          <a:bodyPr rtlCol="0" anchor="ctr"/>
          <a:lstStyle/>
          <a:p>
            <a:pPr defTabSz="844083" fontAlgn="auto">
              <a:spcBef>
                <a:spcPts val="0"/>
              </a:spcBef>
              <a:spcAft>
                <a:spcPts val="0"/>
              </a:spcAft>
            </a:pPr>
            <a:r>
              <a:rPr lang="ja-JP" altLang="en-US" sz="1292" b="1" dirty="0">
                <a:solidFill>
                  <a:prstClr val="black"/>
                </a:solidFill>
                <a:latin typeface="ＭＳ Ｐゴシック"/>
                <a:ea typeface="ＭＳ Ｐゴシック" panose="020B0600070205080204" pitchFamily="50" charset="-128"/>
              </a:rPr>
              <a:t>２．基本指針の主なポイント</a:t>
            </a:r>
          </a:p>
        </p:txBody>
      </p:sp>
      <p:sp>
        <p:nvSpPr>
          <p:cNvPr id="44" name="正方形/長方形 43"/>
          <p:cNvSpPr/>
          <p:nvPr/>
        </p:nvSpPr>
        <p:spPr>
          <a:xfrm>
            <a:off x="104515" y="620090"/>
            <a:ext cx="1860923" cy="336721"/>
          </a:xfrm>
          <a:prstGeom prst="rect">
            <a:avLst/>
          </a:prstGeom>
          <a:ln/>
        </p:spPr>
        <p:style>
          <a:lnRef idx="1">
            <a:schemeClr val="accent5"/>
          </a:lnRef>
          <a:fillRef idx="2">
            <a:schemeClr val="accent5"/>
          </a:fillRef>
          <a:effectRef idx="1">
            <a:schemeClr val="accent5"/>
          </a:effectRef>
          <a:fontRef idx="minor">
            <a:schemeClr val="dk1"/>
          </a:fontRef>
        </p:style>
        <p:txBody>
          <a:bodyPr rtlCol="0" anchor="ctr"/>
          <a:lstStyle/>
          <a:p>
            <a:pPr defTabSz="844083" fontAlgn="auto">
              <a:spcBef>
                <a:spcPts val="0"/>
              </a:spcBef>
              <a:spcAft>
                <a:spcPts val="0"/>
              </a:spcAft>
            </a:pPr>
            <a:r>
              <a:rPr lang="ja-JP" altLang="en-US" sz="1292" b="1" dirty="0">
                <a:solidFill>
                  <a:prstClr val="black"/>
                </a:solidFill>
                <a:latin typeface="ＭＳ Ｐゴシック"/>
                <a:ea typeface="ＭＳ Ｐゴシック" panose="020B0600070205080204" pitchFamily="50" charset="-128"/>
              </a:rPr>
              <a:t>１．基本指針について</a:t>
            </a:r>
          </a:p>
        </p:txBody>
      </p:sp>
      <p:sp>
        <p:nvSpPr>
          <p:cNvPr id="14" name="正方形/長方形 13"/>
          <p:cNvSpPr/>
          <p:nvPr/>
        </p:nvSpPr>
        <p:spPr bwMode="auto">
          <a:xfrm>
            <a:off x="104519" y="2661284"/>
            <a:ext cx="4384784" cy="907301"/>
          </a:xfrm>
          <a:prstGeom prst="rect">
            <a:avLst/>
          </a:prstGeom>
          <a:ln>
            <a:headEnd type="none" w="med" len="med"/>
            <a:tailEnd type="none" w="med" len="med"/>
          </a:ln>
        </p:spPr>
        <p:style>
          <a:lnRef idx="2">
            <a:schemeClr val="accent5"/>
          </a:lnRef>
          <a:fillRef idx="1">
            <a:schemeClr val="lt1"/>
          </a:fillRef>
          <a:effectRef idx="0">
            <a:schemeClr val="accent5"/>
          </a:effectRef>
          <a:fontRef idx="minor">
            <a:schemeClr val="dk1"/>
          </a:fontRef>
        </p:style>
        <p:txBody>
          <a:bodyPr vert="horz" wrap="square" lIns="33973" tIns="6793" rIns="33973" bIns="6793" numCol="1" rtlCol="0" anchor="t" anchorCtr="0" compatLnSpc="1">
            <a:prstTxWarp prst="textNoShape">
              <a:avLst/>
            </a:prstTxWarp>
          </a:bodyPr>
          <a:lstStyle/>
          <a:p>
            <a:pPr marL="0" lvl="1" defTabSz="805982" fontAlgn="auto">
              <a:lnSpc>
                <a:spcPct val="150000"/>
              </a:lnSpc>
              <a:spcBef>
                <a:spcPts val="554"/>
              </a:spcBef>
              <a:spcAft>
                <a:spcPts val="0"/>
              </a:spcAft>
            </a:pPr>
            <a:r>
              <a:rPr lang="ja-JP" altLang="en-US" sz="1108" spc="-65" dirty="0">
                <a:solidFill>
                  <a:prstClr val="black"/>
                </a:solidFill>
                <a:latin typeface="ＭＳ Ｐゴシック"/>
                <a:ea typeface="ＭＳ Ｐゴシック" panose="020B0600070205080204" pitchFamily="50" charset="-128"/>
              </a:rPr>
              <a:t>① 施設入所者の地域生活への移行　　</a:t>
            </a:r>
            <a:endParaRPr lang="en-US" altLang="ja-JP" sz="1108" spc="-65" dirty="0">
              <a:solidFill>
                <a:prstClr val="black"/>
              </a:solidFill>
              <a:latin typeface="ＭＳ Ｐゴシック"/>
              <a:ea typeface="ＭＳ Ｐゴシック" panose="020B0600070205080204" pitchFamily="50" charset="-128"/>
            </a:endParaRPr>
          </a:p>
          <a:p>
            <a:pPr marL="0" lvl="1" defTabSz="805982" fontAlgn="auto">
              <a:spcBef>
                <a:spcPts val="0"/>
              </a:spcBef>
              <a:spcAft>
                <a:spcPts val="0"/>
              </a:spcAft>
            </a:pPr>
            <a:r>
              <a:rPr lang="ja-JP" altLang="en-US" sz="1108" spc="-65" dirty="0">
                <a:solidFill>
                  <a:prstClr val="black"/>
                </a:solidFill>
                <a:latin typeface="ＭＳ Ｐゴシック"/>
                <a:ea typeface="ＭＳ Ｐゴシック" panose="020B0600070205080204" pitchFamily="50" charset="-128"/>
              </a:rPr>
              <a:t>・地域移行者数：</a:t>
            </a:r>
            <a:r>
              <a:rPr lang="en-US" altLang="ja-JP" sz="1108" spc="-65" dirty="0">
                <a:solidFill>
                  <a:prstClr val="black"/>
                </a:solidFill>
                <a:latin typeface="ＭＳ Ｐゴシック"/>
                <a:ea typeface="ＭＳ Ｐゴシック" panose="020B0600070205080204" pitchFamily="50" charset="-128"/>
              </a:rPr>
              <a:t>H28</a:t>
            </a:r>
            <a:r>
              <a:rPr lang="ja-JP" altLang="en-US" sz="1108" spc="-65" dirty="0">
                <a:solidFill>
                  <a:prstClr val="black"/>
                </a:solidFill>
                <a:latin typeface="ＭＳ Ｐゴシック"/>
                <a:ea typeface="ＭＳ Ｐゴシック" panose="020B0600070205080204" pitchFamily="50" charset="-128"/>
              </a:rPr>
              <a:t>年度末施設入所者の９％以上</a:t>
            </a:r>
            <a:endParaRPr lang="en-US" altLang="ja-JP" sz="1108" spc="-65" dirty="0">
              <a:solidFill>
                <a:prstClr val="black"/>
              </a:solidFill>
              <a:latin typeface="ＭＳ Ｐゴシック"/>
              <a:ea typeface="ＭＳ Ｐゴシック" panose="020B0600070205080204" pitchFamily="50" charset="-128"/>
            </a:endParaRPr>
          </a:p>
          <a:p>
            <a:pPr marL="0" lvl="1" defTabSz="805982" fontAlgn="auto">
              <a:spcBef>
                <a:spcPts val="277"/>
              </a:spcBef>
              <a:spcAft>
                <a:spcPts val="0"/>
              </a:spcAft>
            </a:pPr>
            <a:r>
              <a:rPr lang="ja-JP" altLang="en-US" sz="1108" spc="-65" dirty="0">
                <a:solidFill>
                  <a:prstClr val="black"/>
                </a:solidFill>
                <a:latin typeface="ＭＳ Ｐゴシック"/>
                <a:ea typeface="ＭＳ Ｐゴシック" panose="020B0600070205080204" pitchFamily="50" charset="-128"/>
              </a:rPr>
              <a:t>・施設入所者数：</a:t>
            </a:r>
            <a:r>
              <a:rPr lang="en-US" altLang="ja-JP" sz="1108" spc="-65" dirty="0">
                <a:solidFill>
                  <a:prstClr val="black"/>
                </a:solidFill>
                <a:latin typeface="ＭＳ Ｐゴシック"/>
                <a:ea typeface="ＭＳ Ｐゴシック" panose="020B0600070205080204" pitchFamily="50" charset="-128"/>
              </a:rPr>
              <a:t>H28</a:t>
            </a:r>
            <a:r>
              <a:rPr lang="ja-JP" altLang="en-US" sz="1108" spc="-65" dirty="0">
                <a:solidFill>
                  <a:prstClr val="black"/>
                </a:solidFill>
                <a:latin typeface="ＭＳ Ｐゴシック"/>
                <a:ea typeface="ＭＳ Ｐゴシック" panose="020B0600070205080204" pitchFamily="50" charset="-128"/>
              </a:rPr>
              <a:t>年度末の２％以上削減</a:t>
            </a:r>
            <a:endParaRPr lang="en-US" altLang="ja-JP" sz="1108" spc="-65" dirty="0">
              <a:solidFill>
                <a:prstClr val="black"/>
              </a:solidFill>
              <a:latin typeface="ＭＳ Ｐゴシック"/>
              <a:ea typeface="ＭＳ Ｐゴシック" panose="020B0600070205080204" pitchFamily="50" charset="-128"/>
            </a:endParaRPr>
          </a:p>
          <a:p>
            <a:pPr marL="0" lvl="1" defTabSz="805982" fontAlgn="auto">
              <a:spcBef>
                <a:spcPts val="277"/>
              </a:spcBef>
              <a:spcAft>
                <a:spcPts val="0"/>
              </a:spcAft>
            </a:pPr>
            <a:r>
              <a:rPr lang="ja-JP" altLang="en-US" sz="1108" spc="-65" dirty="0">
                <a:solidFill>
                  <a:prstClr val="black"/>
                </a:solidFill>
                <a:latin typeface="ＭＳ Ｐゴシック"/>
                <a:ea typeface="ＭＳ Ｐゴシック" panose="020B0600070205080204" pitchFamily="50" charset="-128"/>
                <a:sym typeface="Wingdings" panose="05000000000000000000" pitchFamily="2" charset="2"/>
              </a:rPr>
              <a:t>　</a:t>
            </a:r>
            <a:r>
              <a:rPr lang="en-US" altLang="ja-JP" sz="1108" spc="-65" dirty="0">
                <a:solidFill>
                  <a:prstClr val="black"/>
                </a:solidFill>
                <a:latin typeface="ＭＳ Ｐゴシック"/>
                <a:ea typeface="ＭＳ Ｐゴシック" panose="020B0600070205080204" pitchFamily="50" charset="-128"/>
                <a:sym typeface="Wingdings" panose="05000000000000000000" pitchFamily="2" charset="2"/>
              </a:rPr>
              <a:t>※</a:t>
            </a:r>
            <a:r>
              <a:rPr lang="ja-JP" altLang="en-US" sz="1108" spc="-65" dirty="0">
                <a:solidFill>
                  <a:prstClr val="black"/>
                </a:solidFill>
                <a:latin typeface="ＭＳ Ｐゴシック"/>
                <a:ea typeface="ＭＳ Ｐゴシック" panose="020B0600070205080204" pitchFamily="50" charset="-128"/>
                <a:sym typeface="Wingdings" panose="05000000000000000000" pitchFamily="2" charset="2"/>
              </a:rPr>
              <a:t>　高齢化・重症化を背景とした目標設定 </a:t>
            </a:r>
            <a:endParaRPr lang="en-US" altLang="ja-JP" sz="1108" spc="-65" dirty="0">
              <a:solidFill>
                <a:prstClr val="black"/>
              </a:solidFill>
              <a:latin typeface="HGPｺﾞｼｯｸM" panose="020B0600000000000000" pitchFamily="50" charset="-128"/>
              <a:ea typeface="HGPｺﾞｼｯｸM" panose="020B0600000000000000" pitchFamily="50" charset="-128"/>
            </a:endParaRPr>
          </a:p>
        </p:txBody>
      </p:sp>
      <p:sp>
        <p:nvSpPr>
          <p:cNvPr id="15" name="正方形/長方形 14"/>
          <p:cNvSpPr/>
          <p:nvPr/>
        </p:nvSpPr>
        <p:spPr bwMode="auto">
          <a:xfrm>
            <a:off x="104516" y="3638381"/>
            <a:ext cx="4384784" cy="1395846"/>
          </a:xfrm>
          <a:prstGeom prst="rect">
            <a:avLst/>
          </a:prstGeom>
          <a:ln>
            <a:solidFill>
              <a:schemeClr val="accent5"/>
            </a:solidFill>
            <a:headEnd type="none" w="med" len="med"/>
            <a:tailEnd type="none" w="med" len="med"/>
          </a:ln>
        </p:spPr>
        <p:style>
          <a:lnRef idx="2">
            <a:schemeClr val="accent5"/>
          </a:lnRef>
          <a:fillRef idx="1">
            <a:schemeClr val="lt1"/>
          </a:fillRef>
          <a:effectRef idx="0">
            <a:schemeClr val="accent5"/>
          </a:effectRef>
          <a:fontRef idx="minor">
            <a:schemeClr val="dk1"/>
          </a:fontRef>
        </p:style>
        <p:txBody>
          <a:bodyPr vert="horz" wrap="square" lIns="33973" tIns="6793" rIns="33973" bIns="6793" numCol="1" rtlCol="0" anchor="t" anchorCtr="0" compatLnSpc="1">
            <a:prstTxWarp prst="textNoShape">
              <a:avLst/>
            </a:prstTxWarp>
          </a:bodyPr>
          <a:lstStyle/>
          <a:p>
            <a:pPr defTabSz="805982" fontAlgn="auto">
              <a:lnSpc>
                <a:spcPct val="150000"/>
              </a:lnSpc>
              <a:spcBef>
                <a:spcPts val="277"/>
              </a:spcBef>
              <a:spcAft>
                <a:spcPts val="0"/>
              </a:spcAft>
            </a:pPr>
            <a:r>
              <a:rPr lang="ja-JP" altLang="en-US" sz="1108" spc="-65" dirty="0">
                <a:solidFill>
                  <a:prstClr val="black"/>
                </a:solidFill>
                <a:latin typeface="ＭＳ Ｐゴシック"/>
                <a:ea typeface="ＭＳ Ｐゴシック" panose="020B0600070205080204" pitchFamily="50" charset="-128"/>
              </a:rPr>
              <a:t>② 精神障害にも対応した地域包括ケアシステムの構築</a:t>
            </a:r>
            <a:r>
              <a:rPr lang="en-US" altLang="ja-JP" sz="1108" spc="-65" dirty="0">
                <a:solidFill>
                  <a:prstClr val="black"/>
                </a:solidFill>
                <a:latin typeface="ＭＳ Ｐゴシック"/>
                <a:ea typeface="ＭＳ Ｐゴシック" panose="020B0600070205080204" pitchFamily="50" charset="-128"/>
              </a:rPr>
              <a:t>【</a:t>
            </a:r>
            <a:r>
              <a:rPr lang="ja-JP" altLang="en-US" sz="1108" spc="-65" dirty="0">
                <a:solidFill>
                  <a:prstClr val="black"/>
                </a:solidFill>
                <a:latin typeface="ＭＳ Ｐゴシック"/>
                <a:ea typeface="ＭＳ Ｐゴシック" panose="020B0600070205080204" pitchFamily="50" charset="-128"/>
              </a:rPr>
              <a:t>項目の見直し</a:t>
            </a:r>
            <a:r>
              <a:rPr lang="en-US" altLang="ja-JP" sz="1108" spc="-65" dirty="0">
                <a:solidFill>
                  <a:prstClr val="black"/>
                </a:solidFill>
                <a:latin typeface="ＭＳ Ｐゴシック"/>
                <a:ea typeface="ＭＳ Ｐゴシック" panose="020B0600070205080204" pitchFamily="50" charset="-128"/>
              </a:rPr>
              <a:t>】</a:t>
            </a:r>
          </a:p>
          <a:p>
            <a:pPr defTabSz="805982" fontAlgn="auto">
              <a:spcBef>
                <a:spcPts val="277"/>
              </a:spcBef>
              <a:spcAft>
                <a:spcPts val="0"/>
              </a:spcAft>
            </a:pPr>
            <a:r>
              <a:rPr lang="ja-JP" altLang="en-US" sz="1108" spc="-65" dirty="0">
                <a:solidFill>
                  <a:prstClr val="black"/>
                </a:solidFill>
                <a:latin typeface="ＭＳ Ｐゴシック"/>
                <a:ea typeface="ＭＳ Ｐゴシック" panose="020B0600070205080204" pitchFamily="50" charset="-128"/>
              </a:rPr>
              <a:t>・保健・医療・福祉関係者による協議の場（各圏域、各市町村）の設置</a:t>
            </a:r>
            <a:endParaRPr lang="en-US" altLang="ja-JP" sz="1108" spc="-65" dirty="0">
              <a:solidFill>
                <a:prstClr val="black"/>
              </a:solidFill>
              <a:latin typeface="ＭＳ Ｐゴシック"/>
              <a:ea typeface="ＭＳ Ｐゴシック" panose="020B0600070205080204" pitchFamily="50" charset="-128"/>
            </a:endParaRPr>
          </a:p>
          <a:p>
            <a:pPr defTabSz="805982" fontAlgn="auto">
              <a:spcBef>
                <a:spcPts val="277"/>
              </a:spcBef>
              <a:spcAft>
                <a:spcPts val="0"/>
              </a:spcAft>
            </a:pPr>
            <a:r>
              <a:rPr lang="ja-JP" altLang="en-US" sz="1108" spc="-65" dirty="0">
                <a:solidFill>
                  <a:prstClr val="black"/>
                </a:solidFill>
                <a:latin typeface="ＭＳ Ｐゴシック"/>
                <a:ea typeface="ＭＳ Ｐゴシック" panose="020B0600070205080204" pitchFamily="50" charset="-128"/>
                <a:sym typeface="Wingdings" panose="05000000000000000000" pitchFamily="2" charset="2"/>
              </a:rPr>
              <a:t>・精神病床の</a:t>
            </a:r>
            <a:r>
              <a:rPr lang="en-US" altLang="ja-JP" sz="1108" spc="-65" dirty="0">
                <a:solidFill>
                  <a:prstClr val="black"/>
                </a:solidFill>
                <a:latin typeface="ＭＳ Ｐゴシック"/>
                <a:ea typeface="ＭＳ Ｐゴシック" panose="020B0600070205080204" pitchFamily="50" charset="-128"/>
                <a:sym typeface="Wingdings" panose="05000000000000000000" pitchFamily="2" charset="2"/>
              </a:rPr>
              <a:t>1</a:t>
            </a:r>
            <a:r>
              <a:rPr lang="ja-JP" altLang="en-US" sz="1108" spc="-65" dirty="0">
                <a:solidFill>
                  <a:prstClr val="black"/>
                </a:solidFill>
                <a:latin typeface="ＭＳ Ｐゴシック"/>
                <a:ea typeface="ＭＳ Ｐゴシック" panose="020B0600070205080204" pitchFamily="50" charset="-128"/>
                <a:sym typeface="Wingdings" panose="05000000000000000000" pitchFamily="2" charset="2"/>
              </a:rPr>
              <a:t>年以上入院患者数：</a:t>
            </a:r>
            <a:r>
              <a:rPr lang="en-US" altLang="ja-JP" sz="1108" spc="-65" dirty="0">
                <a:solidFill>
                  <a:prstClr val="black"/>
                </a:solidFill>
                <a:latin typeface="ＭＳ Ｐゴシック"/>
                <a:ea typeface="ＭＳ Ｐゴシック" panose="020B0600070205080204" pitchFamily="50" charset="-128"/>
                <a:sym typeface="Wingdings" panose="05000000000000000000" pitchFamily="2" charset="2"/>
              </a:rPr>
              <a:t>14.6</a:t>
            </a:r>
            <a:r>
              <a:rPr lang="ja-JP" altLang="en-US" sz="1108" spc="-65" dirty="0">
                <a:solidFill>
                  <a:prstClr val="black"/>
                </a:solidFill>
                <a:latin typeface="ＭＳ Ｐゴシック"/>
                <a:ea typeface="ＭＳ Ｐゴシック" panose="020B0600070205080204" pitchFamily="50" charset="-128"/>
                <a:sym typeface="Wingdings" panose="05000000000000000000" pitchFamily="2" charset="2"/>
              </a:rPr>
              <a:t>万人～</a:t>
            </a:r>
            <a:r>
              <a:rPr lang="en-US" altLang="ja-JP" sz="1108" spc="-65" dirty="0">
                <a:solidFill>
                  <a:prstClr val="black"/>
                </a:solidFill>
                <a:latin typeface="ＭＳ Ｐゴシック"/>
                <a:ea typeface="ＭＳ Ｐゴシック" panose="020B0600070205080204" pitchFamily="50" charset="-128"/>
                <a:sym typeface="Wingdings" panose="05000000000000000000" pitchFamily="2" charset="2"/>
              </a:rPr>
              <a:t>15.7</a:t>
            </a:r>
            <a:r>
              <a:rPr lang="ja-JP" altLang="en-US" sz="1108" spc="-65" dirty="0">
                <a:solidFill>
                  <a:prstClr val="black"/>
                </a:solidFill>
                <a:latin typeface="ＭＳ Ｐゴシック"/>
                <a:ea typeface="ＭＳ Ｐゴシック" panose="020B0600070205080204" pitchFamily="50" charset="-128"/>
                <a:sym typeface="Wingdings" panose="05000000000000000000" pitchFamily="2" charset="2"/>
              </a:rPr>
              <a:t>万人に</a:t>
            </a:r>
            <a:endParaRPr lang="en-US" altLang="ja-JP" sz="1108" spc="-65" dirty="0">
              <a:solidFill>
                <a:prstClr val="black"/>
              </a:solidFill>
              <a:latin typeface="ＭＳ Ｐゴシック"/>
              <a:ea typeface="ＭＳ Ｐゴシック" panose="020B0600070205080204" pitchFamily="50" charset="-128"/>
              <a:sym typeface="Wingdings" panose="05000000000000000000" pitchFamily="2" charset="2"/>
            </a:endParaRPr>
          </a:p>
          <a:p>
            <a:pPr defTabSz="805982" fontAlgn="auto">
              <a:spcBef>
                <a:spcPts val="277"/>
              </a:spcBef>
              <a:spcAft>
                <a:spcPts val="0"/>
              </a:spcAft>
            </a:pPr>
            <a:r>
              <a:rPr lang="ja-JP" altLang="en-US" sz="1108" spc="-65" dirty="0">
                <a:solidFill>
                  <a:prstClr val="black"/>
                </a:solidFill>
                <a:latin typeface="ＭＳ Ｐゴシック"/>
                <a:ea typeface="ＭＳ Ｐゴシック" panose="020B0600070205080204" pitchFamily="50" charset="-128"/>
                <a:sym typeface="Wingdings" panose="05000000000000000000" pitchFamily="2" charset="2"/>
              </a:rPr>
              <a:t>　　（</a:t>
            </a:r>
            <a:r>
              <a:rPr lang="en-US" altLang="ja-JP" sz="1108" spc="-65" dirty="0">
                <a:solidFill>
                  <a:prstClr val="black"/>
                </a:solidFill>
                <a:latin typeface="ＭＳ Ｐゴシック"/>
                <a:ea typeface="ＭＳ Ｐゴシック" panose="020B0600070205080204" pitchFamily="50" charset="-128"/>
                <a:sym typeface="Wingdings" panose="05000000000000000000" pitchFamily="2" charset="2"/>
              </a:rPr>
              <a:t>H26</a:t>
            </a:r>
            <a:r>
              <a:rPr lang="ja-JP" altLang="en-US" sz="1108" spc="-65" dirty="0">
                <a:solidFill>
                  <a:prstClr val="black"/>
                </a:solidFill>
                <a:latin typeface="ＭＳ Ｐゴシック"/>
                <a:ea typeface="ＭＳ Ｐゴシック" panose="020B0600070205080204" pitchFamily="50" charset="-128"/>
                <a:sym typeface="Wingdings" panose="05000000000000000000" pitchFamily="2" charset="2"/>
              </a:rPr>
              <a:t>年度末の</a:t>
            </a:r>
            <a:r>
              <a:rPr lang="en-US" altLang="ja-JP" sz="1108" spc="-65" dirty="0">
                <a:solidFill>
                  <a:prstClr val="black"/>
                </a:solidFill>
                <a:latin typeface="ＭＳ Ｐゴシック"/>
                <a:ea typeface="ＭＳ Ｐゴシック" panose="020B0600070205080204" pitchFamily="50" charset="-128"/>
                <a:sym typeface="Wingdings" panose="05000000000000000000" pitchFamily="2" charset="2"/>
              </a:rPr>
              <a:t>18.5</a:t>
            </a:r>
            <a:r>
              <a:rPr lang="ja-JP" altLang="en-US" sz="1108" spc="-65" dirty="0">
                <a:solidFill>
                  <a:prstClr val="black"/>
                </a:solidFill>
                <a:latin typeface="ＭＳ Ｐゴシック"/>
                <a:ea typeface="ＭＳ Ｐゴシック" panose="020B0600070205080204" pitchFamily="50" charset="-128"/>
                <a:sym typeface="Wingdings" panose="05000000000000000000" pitchFamily="2" charset="2"/>
              </a:rPr>
              <a:t>万人と比べて</a:t>
            </a:r>
            <a:r>
              <a:rPr lang="en-US" altLang="ja-JP" sz="1108" spc="-65" dirty="0">
                <a:solidFill>
                  <a:prstClr val="black"/>
                </a:solidFill>
                <a:latin typeface="ＭＳ Ｐゴシック"/>
                <a:ea typeface="ＭＳ Ｐゴシック" panose="020B0600070205080204" pitchFamily="50" charset="-128"/>
                <a:sym typeface="Wingdings" panose="05000000000000000000" pitchFamily="2" charset="2"/>
              </a:rPr>
              <a:t>3.9</a:t>
            </a:r>
            <a:r>
              <a:rPr lang="ja-JP" altLang="en-US" sz="1108" spc="-65" dirty="0">
                <a:solidFill>
                  <a:prstClr val="black"/>
                </a:solidFill>
                <a:latin typeface="ＭＳ Ｐゴシック"/>
                <a:ea typeface="ＭＳ Ｐゴシック" panose="020B0600070205080204" pitchFamily="50" charset="-128"/>
                <a:sym typeface="Wingdings" panose="05000000000000000000" pitchFamily="2" charset="2"/>
              </a:rPr>
              <a:t>万人～</a:t>
            </a:r>
            <a:r>
              <a:rPr lang="en-US" altLang="ja-JP" sz="1108" spc="-65" dirty="0">
                <a:solidFill>
                  <a:prstClr val="black"/>
                </a:solidFill>
                <a:latin typeface="ＭＳ Ｐゴシック"/>
                <a:ea typeface="ＭＳ Ｐゴシック" panose="020B0600070205080204" pitchFamily="50" charset="-128"/>
                <a:sym typeface="Wingdings" panose="05000000000000000000" pitchFamily="2" charset="2"/>
              </a:rPr>
              <a:t>2.8</a:t>
            </a:r>
            <a:r>
              <a:rPr lang="ja-JP" altLang="en-US" sz="1108" spc="-65" dirty="0">
                <a:solidFill>
                  <a:prstClr val="black"/>
                </a:solidFill>
                <a:latin typeface="ＭＳ Ｐゴシック"/>
                <a:ea typeface="ＭＳ Ｐゴシック" panose="020B0600070205080204" pitchFamily="50" charset="-128"/>
                <a:sym typeface="Wingdings" panose="05000000000000000000" pitchFamily="2" charset="2"/>
              </a:rPr>
              <a:t>万人減）</a:t>
            </a:r>
            <a:endParaRPr lang="en-US" altLang="ja-JP" sz="1108" spc="-65" dirty="0">
              <a:solidFill>
                <a:prstClr val="black"/>
              </a:solidFill>
              <a:latin typeface="ＭＳ Ｐゴシック"/>
              <a:ea typeface="ＭＳ Ｐゴシック" panose="020B0600070205080204" pitchFamily="50" charset="-128"/>
              <a:sym typeface="Wingdings" panose="05000000000000000000" pitchFamily="2" charset="2"/>
            </a:endParaRPr>
          </a:p>
          <a:p>
            <a:pPr defTabSz="805982" fontAlgn="auto">
              <a:spcBef>
                <a:spcPts val="277"/>
              </a:spcBef>
              <a:spcAft>
                <a:spcPts val="0"/>
              </a:spcAft>
            </a:pPr>
            <a:r>
              <a:rPr lang="ja-JP" altLang="en-US" sz="1108" spc="-65" dirty="0">
                <a:solidFill>
                  <a:prstClr val="black"/>
                </a:solidFill>
                <a:latin typeface="ＭＳ Ｐゴシック"/>
                <a:ea typeface="ＭＳ Ｐゴシック" panose="020B0600070205080204" pitchFamily="50" charset="-128"/>
              </a:rPr>
              <a:t>・退院率：入院後</a:t>
            </a:r>
            <a:r>
              <a:rPr lang="en-US" altLang="ja-JP" sz="1108" spc="-65" dirty="0">
                <a:solidFill>
                  <a:prstClr val="black"/>
                </a:solidFill>
                <a:latin typeface="ＭＳ Ｐゴシック"/>
                <a:ea typeface="ＭＳ Ｐゴシック" panose="020B0600070205080204" pitchFamily="50" charset="-128"/>
              </a:rPr>
              <a:t>3</a:t>
            </a:r>
            <a:r>
              <a:rPr lang="ja-JP" altLang="en-US" sz="1108" spc="-65" dirty="0">
                <a:solidFill>
                  <a:prstClr val="black"/>
                </a:solidFill>
                <a:latin typeface="ＭＳ Ｐゴシック"/>
                <a:ea typeface="ＭＳ Ｐゴシック" panose="020B0600070205080204" pitchFamily="50" charset="-128"/>
              </a:rPr>
              <a:t>ヵ月　</a:t>
            </a:r>
            <a:r>
              <a:rPr lang="en-US" altLang="ja-JP" sz="1108" spc="-65" dirty="0">
                <a:solidFill>
                  <a:prstClr val="black"/>
                </a:solidFill>
                <a:latin typeface="ＭＳ Ｐゴシック"/>
                <a:ea typeface="ＭＳ Ｐゴシック" panose="020B0600070205080204" pitchFamily="50" charset="-128"/>
              </a:rPr>
              <a:t>69</a:t>
            </a:r>
            <a:r>
              <a:rPr lang="ja-JP" altLang="en-US" sz="1108" spc="-65" dirty="0">
                <a:solidFill>
                  <a:prstClr val="black"/>
                </a:solidFill>
                <a:latin typeface="ＭＳ Ｐゴシック"/>
                <a:ea typeface="ＭＳ Ｐゴシック" panose="020B0600070205080204" pitchFamily="50" charset="-128"/>
              </a:rPr>
              <a:t>％、入院後</a:t>
            </a:r>
            <a:r>
              <a:rPr lang="en-US" altLang="ja-JP" sz="1108" spc="-65" dirty="0">
                <a:solidFill>
                  <a:prstClr val="black"/>
                </a:solidFill>
                <a:latin typeface="ＭＳ Ｐゴシック"/>
                <a:ea typeface="ＭＳ Ｐゴシック" panose="020B0600070205080204" pitchFamily="50" charset="-128"/>
              </a:rPr>
              <a:t>6</a:t>
            </a:r>
            <a:r>
              <a:rPr lang="ja-JP" altLang="en-US" sz="1108" spc="-65" dirty="0">
                <a:solidFill>
                  <a:prstClr val="black"/>
                </a:solidFill>
                <a:latin typeface="ＭＳ Ｐゴシック"/>
                <a:ea typeface="ＭＳ Ｐゴシック" panose="020B0600070205080204" pitchFamily="50" charset="-128"/>
              </a:rPr>
              <a:t>ヵ月</a:t>
            </a:r>
            <a:r>
              <a:rPr lang="en-US" altLang="ja-JP" sz="1108" spc="-65" dirty="0">
                <a:solidFill>
                  <a:prstClr val="black"/>
                </a:solidFill>
                <a:latin typeface="ＭＳ Ｐゴシック"/>
                <a:ea typeface="ＭＳ Ｐゴシック" panose="020B0600070205080204" pitchFamily="50" charset="-128"/>
              </a:rPr>
              <a:t>84</a:t>
            </a:r>
            <a:r>
              <a:rPr lang="ja-JP" altLang="en-US" sz="1108" spc="-65" dirty="0">
                <a:solidFill>
                  <a:prstClr val="black"/>
                </a:solidFill>
                <a:latin typeface="ＭＳ Ｐゴシック"/>
                <a:ea typeface="ＭＳ Ｐゴシック" panose="020B0600070205080204" pitchFamily="50" charset="-128"/>
              </a:rPr>
              <a:t>％、入院後１年</a:t>
            </a:r>
            <a:r>
              <a:rPr lang="en-US" altLang="ja-JP" sz="1108" spc="-65" dirty="0">
                <a:solidFill>
                  <a:prstClr val="black"/>
                </a:solidFill>
                <a:latin typeface="ＭＳ Ｐゴシック"/>
                <a:ea typeface="ＭＳ Ｐゴシック" panose="020B0600070205080204" pitchFamily="50" charset="-128"/>
              </a:rPr>
              <a:t>90</a:t>
            </a:r>
            <a:r>
              <a:rPr lang="ja-JP" altLang="en-US" sz="1108" spc="-65" dirty="0">
                <a:solidFill>
                  <a:prstClr val="black"/>
                </a:solidFill>
                <a:latin typeface="ＭＳ Ｐゴシック"/>
                <a:ea typeface="ＭＳ Ｐゴシック" panose="020B0600070205080204" pitchFamily="50" charset="-128"/>
              </a:rPr>
              <a:t>％</a:t>
            </a:r>
            <a:endParaRPr lang="en-US" altLang="ja-JP" sz="1108" spc="-65" dirty="0">
              <a:solidFill>
                <a:prstClr val="black"/>
              </a:solidFill>
              <a:latin typeface="ＭＳ Ｐゴシック"/>
              <a:ea typeface="ＭＳ Ｐゴシック" panose="020B0600070205080204" pitchFamily="50" charset="-128"/>
            </a:endParaRPr>
          </a:p>
          <a:p>
            <a:pPr defTabSz="805982" fontAlgn="auto">
              <a:spcBef>
                <a:spcPts val="277"/>
              </a:spcBef>
              <a:spcAft>
                <a:spcPts val="0"/>
              </a:spcAft>
            </a:pPr>
            <a:r>
              <a:rPr lang="ja-JP" altLang="en-US" sz="1108" spc="-65" dirty="0">
                <a:solidFill>
                  <a:prstClr val="black"/>
                </a:solidFill>
                <a:latin typeface="ＭＳ Ｐゴシック"/>
                <a:ea typeface="ＭＳ Ｐゴシック" panose="020B0600070205080204" pitchFamily="50" charset="-128"/>
              </a:rPr>
              <a:t>　　（</a:t>
            </a:r>
            <a:r>
              <a:rPr lang="en-US" altLang="ja-JP" sz="1108" spc="-65" dirty="0">
                <a:solidFill>
                  <a:prstClr val="black"/>
                </a:solidFill>
                <a:latin typeface="ＭＳ Ｐゴシック"/>
                <a:ea typeface="ＭＳ Ｐゴシック" panose="020B0600070205080204" pitchFamily="50" charset="-128"/>
              </a:rPr>
              <a:t>H27</a:t>
            </a:r>
            <a:r>
              <a:rPr lang="ja-JP" altLang="en-US" sz="1108" spc="-65" dirty="0">
                <a:solidFill>
                  <a:prstClr val="black"/>
                </a:solidFill>
                <a:latin typeface="ＭＳ Ｐゴシック"/>
                <a:ea typeface="ＭＳ Ｐゴシック" panose="020B0600070205080204" pitchFamily="50" charset="-128"/>
              </a:rPr>
              <a:t>年時点の上位</a:t>
            </a:r>
            <a:r>
              <a:rPr lang="en-US" altLang="ja-JP" sz="1108" spc="-65" dirty="0">
                <a:solidFill>
                  <a:prstClr val="black"/>
                </a:solidFill>
                <a:latin typeface="ＭＳ Ｐゴシック"/>
                <a:ea typeface="ＭＳ Ｐゴシック" panose="020B0600070205080204" pitchFamily="50" charset="-128"/>
              </a:rPr>
              <a:t>10%</a:t>
            </a:r>
            <a:r>
              <a:rPr lang="ja-JP" altLang="en-US" sz="1108" spc="-65" dirty="0">
                <a:solidFill>
                  <a:prstClr val="black"/>
                </a:solidFill>
                <a:latin typeface="ＭＳ Ｐゴシック"/>
                <a:ea typeface="ＭＳ Ｐゴシック" panose="020B0600070205080204" pitchFamily="50" charset="-128"/>
              </a:rPr>
              <a:t>の都道府県の水準）                </a:t>
            </a:r>
            <a:endParaRPr lang="en-US" altLang="ja-JP" sz="1108" spc="-65" dirty="0">
              <a:solidFill>
                <a:prstClr val="black"/>
              </a:solidFill>
              <a:latin typeface="ＭＳ Ｐゴシック"/>
              <a:ea typeface="ＭＳ Ｐゴシック" panose="020B0600070205080204" pitchFamily="50" charset="-128"/>
            </a:endParaRPr>
          </a:p>
        </p:txBody>
      </p:sp>
      <p:sp>
        <p:nvSpPr>
          <p:cNvPr id="16" name="正方形/長方形 15"/>
          <p:cNvSpPr/>
          <p:nvPr/>
        </p:nvSpPr>
        <p:spPr bwMode="auto">
          <a:xfrm>
            <a:off x="107506" y="5088777"/>
            <a:ext cx="4383795" cy="573580"/>
          </a:xfrm>
          <a:prstGeom prst="rect">
            <a:avLst/>
          </a:prstGeom>
          <a:ln>
            <a:headEnd type="none" w="med" len="med"/>
            <a:tailEnd type="none" w="med" len="med"/>
          </a:ln>
        </p:spPr>
        <p:style>
          <a:lnRef idx="2">
            <a:schemeClr val="accent5"/>
          </a:lnRef>
          <a:fillRef idx="1">
            <a:schemeClr val="lt1"/>
          </a:fillRef>
          <a:effectRef idx="0">
            <a:schemeClr val="accent5"/>
          </a:effectRef>
          <a:fontRef idx="minor">
            <a:schemeClr val="dk1"/>
          </a:fontRef>
        </p:style>
        <p:txBody>
          <a:bodyPr vert="horz" wrap="square" lIns="33973" tIns="6793" rIns="33973" bIns="6793" numCol="1" rtlCol="0" anchor="t" anchorCtr="0" compatLnSpc="1">
            <a:prstTxWarp prst="textNoShape">
              <a:avLst/>
            </a:prstTxWarp>
          </a:bodyPr>
          <a:lstStyle/>
          <a:p>
            <a:pPr defTabSz="805982" fontAlgn="auto">
              <a:lnSpc>
                <a:spcPct val="150000"/>
              </a:lnSpc>
              <a:spcBef>
                <a:spcPts val="277"/>
              </a:spcBef>
              <a:spcAft>
                <a:spcPts val="0"/>
              </a:spcAft>
            </a:pPr>
            <a:r>
              <a:rPr lang="ja-JP" altLang="en-US" sz="1108" spc="-65" dirty="0">
                <a:solidFill>
                  <a:prstClr val="black"/>
                </a:solidFill>
                <a:latin typeface="ＭＳ Ｐゴシック"/>
                <a:ea typeface="ＭＳ Ｐゴシック" panose="020B0600070205080204" pitchFamily="50" charset="-128"/>
              </a:rPr>
              <a:t>③ 地域生活支援拠点等の整備</a:t>
            </a:r>
            <a:endParaRPr lang="en-US" altLang="ja-JP" sz="1108" spc="-65" dirty="0">
              <a:solidFill>
                <a:prstClr val="black"/>
              </a:solidFill>
              <a:latin typeface="ＭＳ Ｐゴシック"/>
              <a:ea typeface="ＭＳ Ｐゴシック" panose="020B0600070205080204" pitchFamily="50" charset="-128"/>
            </a:endParaRPr>
          </a:p>
          <a:p>
            <a:pPr defTabSz="805982" fontAlgn="auto">
              <a:spcBef>
                <a:spcPts val="277"/>
              </a:spcBef>
              <a:spcAft>
                <a:spcPts val="0"/>
              </a:spcAft>
            </a:pPr>
            <a:r>
              <a:rPr lang="ja-JP" altLang="en-US" sz="1108" spc="-65" dirty="0">
                <a:solidFill>
                  <a:prstClr val="black"/>
                </a:solidFill>
                <a:latin typeface="ＭＳ Ｐゴシック"/>
                <a:ea typeface="ＭＳ Ｐゴシック" panose="020B0600070205080204" pitchFamily="50" charset="-128"/>
              </a:rPr>
              <a:t>・各市町村又は各圏域に少なくとも１つ整備</a:t>
            </a:r>
            <a:endParaRPr lang="en-US" altLang="ja-JP" sz="1108" spc="-65" dirty="0">
              <a:solidFill>
                <a:prstClr val="black"/>
              </a:solidFill>
              <a:latin typeface="ＭＳ Ｐゴシック"/>
              <a:ea typeface="ＭＳ Ｐゴシック" panose="020B0600070205080204" pitchFamily="50" charset="-128"/>
            </a:endParaRPr>
          </a:p>
        </p:txBody>
      </p:sp>
      <p:sp>
        <p:nvSpPr>
          <p:cNvPr id="17" name="正方形/長方形 16"/>
          <p:cNvSpPr/>
          <p:nvPr/>
        </p:nvSpPr>
        <p:spPr bwMode="auto">
          <a:xfrm>
            <a:off x="4573331" y="2646043"/>
            <a:ext cx="4474869" cy="1395847"/>
          </a:xfrm>
          <a:prstGeom prst="rect">
            <a:avLst/>
          </a:prstGeom>
          <a:ln>
            <a:headEnd type="none" w="med" len="med"/>
            <a:tailEnd type="none" w="med" len="med"/>
          </a:ln>
        </p:spPr>
        <p:style>
          <a:lnRef idx="2">
            <a:schemeClr val="accent5"/>
          </a:lnRef>
          <a:fillRef idx="1">
            <a:schemeClr val="lt1"/>
          </a:fillRef>
          <a:effectRef idx="0">
            <a:schemeClr val="accent5"/>
          </a:effectRef>
          <a:fontRef idx="minor">
            <a:schemeClr val="dk1"/>
          </a:fontRef>
        </p:style>
        <p:txBody>
          <a:bodyPr vert="horz" wrap="square" lIns="33973" tIns="6793" rIns="33973" bIns="6793" numCol="1" rtlCol="0" anchor="t" anchorCtr="0" compatLnSpc="1">
            <a:prstTxWarp prst="textNoShape">
              <a:avLst/>
            </a:prstTxWarp>
          </a:bodyPr>
          <a:lstStyle/>
          <a:p>
            <a:pPr defTabSz="805982" fontAlgn="auto">
              <a:lnSpc>
                <a:spcPct val="150000"/>
              </a:lnSpc>
              <a:spcBef>
                <a:spcPts val="277"/>
              </a:spcBef>
              <a:spcAft>
                <a:spcPts val="0"/>
              </a:spcAft>
            </a:pPr>
            <a:r>
              <a:rPr lang="ja-JP" altLang="en-US" sz="1108" spc="-65" dirty="0">
                <a:solidFill>
                  <a:prstClr val="black"/>
                </a:solidFill>
                <a:latin typeface="ＭＳ Ｐゴシック"/>
                <a:ea typeface="ＭＳ Ｐゴシック" panose="020B0600070205080204" pitchFamily="50" charset="-128"/>
              </a:rPr>
              <a:t>④ 福祉施設から一般就労への移行</a:t>
            </a:r>
            <a:endParaRPr lang="ja-JP" altLang="en-US" sz="1108" spc="-65" dirty="0">
              <a:solidFill>
                <a:srgbClr val="92D050"/>
              </a:solidFill>
              <a:latin typeface="ＭＳ Ｐゴシック"/>
              <a:ea typeface="ＭＳ Ｐゴシック" panose="020B0600070205080204" pitchFamily="50" charset="-128"/>
            </a:endParaRPr>
          </a:p>
          <a:p>
            <a:pPr marL="0" lvl="1" indent="-82064" defTabSz="805982" fontAlgn="auto">
              <a:spcBef>
                <a:spcPts val="277"/>
              </a:spcBef>
              <a:spcAft>
                <a:spcPts val="0"/>
              </a:spcAft>
            </a:pPr>
            <a:r>
              <a:rPr lang="ja-JP" altLang="en-US" sz="1108" spc="-65" dirty="0">
                <a:solidFill>
                  <a:prstClr val="black"/>
                </a:solidFill>
                <a:latin typeface="ＭＳ Ｐゴシック"/>
                <a:ea typeface="ＭＳ Ｐゴシック" panose="020B0600070205080204" pitchFamily="50" charset="-128"/>
              </a:rPr>
              <a:t>・一般就労への移行者数：　</a:t>
            </a:r>
            <a:r>
              <a:rPr lang="en-US" altLang="ja-JP" sz="1108" spc="-65" dirty="0">
                <a:solidFill>
                  <a:prstClr val="black"/>
                </a:solidFill>
                <a:latin typeface="ＭＳ Ｐゴシック"/>
                <a:ea typeface="ＭＳ Ｐゴシック" panose="020B0600070205080204" pitchFamily="50" charset="-128"/>
              </a:rPr>
              <a:t>H28</a:t>
            </a:r>
            <a:r>
              <a:rPr lang="ja-JP" altLang="en-US" sz="1108" spc="-65" dirty="0">
                <a:solidFill>
                  <a:prstClr val="black"/>
                </a:solidFill>
                <a:latin typeface="ＭＳ Ｐゴシック"/>
                <a:ea typeface="ＭＳ Ｐゴシック" panose="020B0600070205080204" pitchFamily="50" charset="-128"/>
              </a:rPr>
              <a:t>年度の１．５倍</a:t>
            </a:r>
            <a:endParaRPr lang="en-US" altLang="ja-JP" sz="1108" spc="-65" dirty="0">
              <a:solidFill>
                <a:prstClr val="black"/>
              </a:solidFill>
              <a:latin typeface="ＭＳ Ｐゴシック"/>
              <a:ea typeface="ＭＳ Ｐゴシック" panose="020B0600070205080204" pitchFamily="50" charset="-128"/>
            </a:endParaRPr>
          </a:p>
          <a:p>
            <a:pPr marL="0" lvl="1" indent="-82064" defTabSz="805982" fontAlgn="auto">
              <a:spcBef>
                <a:spcPts val="277"/>
              </a:spcBef>
              <a:spcAft>
                <a:spcPts val="0"/>
              </a:spcAft>
            </a:pPr>
            <a:r>
              <a:rPr lang="ja-JP" altLang="en-US" sz="1108" spc="-65" dirty="0">
                <a:solidFill>
                  <a:prstClr val="black"/>
                </a:solidFill>
                <a:latin typeface="ＭＳ Ｐゴシック"/>
                <a:ea typeface="ＭＳ Ｐゴシック" panose="020B0600070205080204" pitchFamily="50" charset="-128"/>
              </a:rPr>
              <a:t>・就労移行支援事業利用者：</a:t>
            </a:r>
            <a:r>
              <a:rPr lang="en-US" altLang="ja-JP" sz="1108" spc="-65" dirty="0">
                <a:solidFill>
                  <a:prstClr val="black"/>
                </a:solidFill>
                <a:latin typeface="ＭＳ Ｐゴシック"/>
                <a:ea typeface="ＭＳ Ｐゴシック" panose="020B0600070205080204" pitchFamily="50" charset="-128"/>
              </a:rPr>
              <a:t>H28</a:t>
            </a:r>
            <a:r>
              <a:rPr lang="ja-JP" altLang="en-US" sz="1108" spc="-65" dirty="0">
                <a:solidFill>
                  <a:prstClr val="black"/>
                </a:solidFill>
                <a:latin typeface="ＭＳ Ｐゴシック"/>
                <a:ea typeface="ＭＳ Ｐゴシック" panose="020B0600070205080204" pitchFamily="50" charset="-128"/>
              </a:rPr>
              <a:t>年度の２割増</a:t>
            </a:r>
            <a:endParaRPr lang="en-US" altLang="ja-JP" sz="1108" spc="-65" dirty="0">
              <a:solidFill>
                <a:prstClr val="black"/>
              </a:solidFill>
              <a:latin typeface="ＭＳ Ｐゴシック"/>
              <a:ea typeface="ＭＳ Ｐゴシック" panose="020B0600070205080204" pitchFamily="50" charset="-128"/>
            </a:endParaRPr>
          </a:p>
          <a:p>
            <a:pPr marL="0" lvl="1" indent="-82064" defTabSz="805982" fontAlgn="auto">
              <a:spcBef>
                <a:spcPts val="277"/>
              </a:spcBef>
              <a:spcAft>
                <a:spcPts val="0"/>
              </a:spcAft>
            </a:pPr>
            <a:r>
              <a:rPr lang="ja-JP" altLang="en-US" sz="1108" spc="-65" dirty="0">
                <a:solidFill>
                  <a:prstClr val="black"/>
                </a:solidFill>
                <a:latin typeface="ＭＳ Ｐゴシック"/>
                <a:ea typeface="ＭＳ Ｐゴシック" panose="020B0600070205080204" pitchFamily="50" charset="-128"/>
              </a:rPr>
              <a:t>・移行率３割以上の就労移行支援事業所：５割以上</a:t>
            </a:r>
            <a:endParaRPr lang="en-US" altLang="ja-JP" sz="1108" spc="-65" dirty="0">
              <a:solidFill>
                <a:prstClr val="black"/>
              </a:solidFill>
              <a:latin typeface="ＭＳ Ｐゴシック"/>
              <a:ea typeface="ＭＳ Ｐゴシック" panose="020B0600070205080204" pitchFamily="50" charset="-128"/>
            </a:endParaRPr>
          </a:p>
          <a:p>
            <a:pPr marL="0" lvl="1" indent="-82064" defTabSz="805982" fontAlgn="auto">
              <a:spcBef>
                <a:spcPts val="277"/>
              </a:spcBef>
              <a:spcAft>
                <a:spcPts val="0"/>
              </a:spcAft>
            </a:pPr>
            <a:r>
              <a:rPr lang="ja-JP" altLang="en-US" sz="1108" spc="-65" dirty="0">
                <a:solidFill>
                  <a:prstClr val="black"/>
                </a:solidFill>
                <a:latin typeface="ＭＳ Ｐゴシック"/>
                <a:ea typeface="ＭＳ Ｐゴシック" panose="020B0600070205080204" pitchFamily="50" charset="-128"/>
              </a:rPr>
              <a:t>　</a:t>
            </a:r>
            <a:r>
              <a:rPr lang="en-US" altLang="ja-JP" sz="1108" spc="-65" dirty="0">
                <a:solidFill>
                  <a:prstClr val="black"/>
                </a:solidFill>
                <a:latin typeface="ＭＳ Ｐゴシック"/>
                <a:ea typeface="ＭＳ Ｐゴシック" panose="020B0600070205080204" pitchFamily="50" charset="-128"/>
              </a:rPr>
              <a:t>※</a:t>
            </a:r>
            <a:r>
              <a:rPr lang="ja-JP" altLang="en-US" sz="1108" spc="-65" dirty="0">
                <a:solidFill>
                  <a:prstClr val="black"/>
                </a:solidFill>
                <a:latin typeface="ＭＳ Ｐゴシック"/>
                <a:ea typeface="ＭＳ Ｐゴシック" panose="020B0600070205080204" pitchFamily="50" charset="-128"/>
              </a:rPr>
              <a:t>　実績を踏まえた目標設定</a:t>
            </a:r>
            <a:endParaRPr lang="en-US" altLang="ja-JP" sz="1108" spc="-65" dirty="0">
              <a:solidFill>
                <a:prstClr val="black"/>
              </a:solidFill>
              <a:latin typeface="ＭＳ Ｐゴシック"/>
              <a:ea typeface="ＭＳ Ｐゴシック" panose="020B0600070205080204" pitchFamily="50" charset="-128"/>
            </a:endParaRPr>
          </a:p>
          <a:p>
            <a:pPr marL="0" lvl="1" indent="-82064" defTabSz="805982" fontAlgn="auto">
              <a:spcBef>
                <a:spcPts val="277"/>
              </a:spcBef>
              <a:spcAft>
                <a:spcPts val="0"/>
              </a:spcAft>
            </a:pPr>
            <a:r>
              <a:rPr lang="ja-JP" altLang="en-US" sz="1108" spc="-65" dirty="0">
                <a:solidFill>
                  <a:prstClr val="black"/>
                </a:solidFill>
                <a:latin typeface="ＭＳ Ｐゴシック"/>
                <a:ea typeface="ＭＳ Ｐゴシック" panose="020B0600070205080204" pitchFamily="50" charset="-128"/>
              </a:rPr>
              <a:t>・就労定着支援１年後の就労定着率：</a:t>
            </a:r>
            <a:r>
              <a:rPr lang="en-US" altLang="ja-JP" sz="1108" spc="-65" dirty="0">
                <a:solidFill>
                  <a:prstClr val="black"/>
                </a:solidFill>
                <a:latin typeface="ＭＳ Ｐゴシック"/>
                <a:ea typeface="ＭＳ Ｐゴシック" panose="020B0600070205080204" pitchFamily="50" charset="-128"/>
              </a:rPr>
              <a:t>80</a:t>
            </a:r>
            <a:r>
              <a:rPr lang="ja-JP" altLang="en-US" sz="1108" spc="-65" dirty="0">
                <a:solidFill>
                  <a:prstClr val="black"/>
                </a:solidFill>
                <a:latin typeface="ＭＳ Ｐゴシック"/>
                <a:ea typeface="ＭＳ Ｐゴシック" panose="020B0600070205080204" pitchFamily="50" charset="-128"/>
              </a:rPr>
              <a:t>％以上（新） </a:t>
            </a:r>
          </a:p>
        </p:txBody>
      </p:sp>
      <p:sp>
        <p:nvSpPr>
          <p:cNvPr id="18" name="正方形/長方形 17"/>
          <p:cNvSpPr/>
          <p:nvPr/>
        </p:nvSpPr>
        <p:spPr bwMode="auto">
          <a:xfrm>
            <a:off x="4573330" y="4111683"/>
            <a:ext cx="4474869" cy="1550672"/>
          </a:xfrm>
          <a:prstGeom prst="rect">
            <a:avLst/>
          </a:prstGeom>
          <a:ln>
            <a:headEnd type="none" w="med" len="med"/>
            <a:tailEnd type="none" w="med" len="med"/>
          </a:ln>
        </p:spPr>
        <p:style>
          <a:lnRef idx="2">
            <a:schemeClr val="accent5"/>
          </a:lnRef>
          <a:fillRef idx="1">
            <a:schemeClr val="lt1"/>
          </a:fillRef>
          <a:effectRef idx="0">
            <a:schemeClr val="accent5"/>
          </a:effectRef>
          <a:fontRef idx="minor">
            <a:schemeClr val="dk1"/>
          </a:fontRef>
        </p:style>
        <p:txBody>
          <a:bodyPr vert="horz" wrap="square" lIns="33973" tIns="6793" rIns="33973" bIns="6793" numCol="1" rtlCol="0" anchor="t" anchorCtr="0" compatLnSpc="1">
            <a:prstTxWarp prst="textNoShape">
              <a:avLst/>
            </a:prstTxWarp>
          </a:bodyPr>
          <a:lstStyle/>
          <a:p>
            <a:pPr defTabSz="805982" fontAlgn="auto">
              <a:lnSpc>
                <a:spcPct val="150000"/>
              </a:lnSpc>
              <a:spcBef>
                <a:spcPts val="277"/>
              </a:spcBef>
              <a:spcAft>
                <a:spcPts val="0"/>
              </a:spcAft>
            </a:pPr>
            <a:r>
              <a:rPr lang="ja-JP" altLang="en-US" sz="1108" spc="-65" dirty="0">
                <a:solidFill>
                  <a:prstClr val="black"/>
                </a:solidFill>
                <a:latin typeface="ＭＳ Ｐゴシック"/>
                <a:ea typeface="ＭＳ Ｐゴシック" panose="020B0600070205080204" pitchFamily="50" charset="-128"/>
              </a:rPr>
              <a:t>⑤ 障害児支援の提供体制の整備等</a:t>
            </a:r>
            <a:r>
              <a:rPr lang="en-US" altLang="ja-JP" sz="1108" spc="-65" dirty="0">
                <a:solidFill>
                  <a:prstClr val="black"/>
                </a:solidFill>
                <a:latin typeface="ＭＳ Ｐゴシック"/>
                <a:ea typeface="ＭＳ Ｐゴシック" panose="020B0600070205080204" pitchFamily="50" charset="-128"/>
              </a:rPr>
              <a:t>【</a:t>
            </a:r>
            <a:r>
              <a:rPr lang="ja-JP" altLang="en-US" sz="1108" spc="-65" dirty="0">
                <a:solidFill>
                  <a:prstClr val="black"/>
                </a:solidFill>
                <a:latin typeface="ＭＳ Ｐゴシック"/>
                <a:ea typeface="ＭＳ Ｐゴシック" panose="020B0600070205080204" pitchFamily="50" charset="-128"/>
              </a:rPr>
              <a:t>新たな項目</a:t>
            </a:r>
            <a:r>
              <a:rPr lang="en-US" altLang="ja-JP" sz="1108" spc="-65" dirty="0">
                <a:solidFill>
                  <a:prstClr val="black"/>
                </a:solidFill>
                <a:latin typeface="ＭＳ Ｐゴシック"/>
                <a:ea typeface="ＭＳ Ｐゴシック" panose="020B0600070205080204" pitchFamily="50" charset="-128"/>
              </a:rPr>
              <a:t>】</a:t>
            </a:r>
            <a:endParaRPr lang="ja-JP" altLang="en-US" sz="1108" spc="-65" dirty="0">
              <a:solidFill>
                <a:prstClr val="black"/>
              </a:solidFill>
              <a:latin typeface="ＭＳ Ｐゴシック"/>
              <a:ea typeface="ＭＳ Ｐゴシック" panose="020B0600070205080204" pitchFamily="50" charset="-128"/>
            </a:endParaRPr>
          </a:p>
          <a:p>
            <a:pPr marL="109907" lvl="1" indent="-109907" defTabSz="805982" fontAlgn="auto">
              <a:spcBef>
                <a:spcPts val="277"/>
              </a:spcBef>
              <a:spcAft>
                <a:spcPts val="0"/>
              </a:spcAft>
            </a:pPr>
            <a:r>
              <a:rPr lang="ja-JP" altLang="en-US" sz="1108" spc="-65" dirty="0">
                <a:solidFill>
                  <a:prstClr val="black"/>
                </a:solidFill>
                <a:latin typeface="ＭＳ Ｐゴシック"/>
                <a:ea typeface="ＭＳ Ｐゴシック" panose="020B0600070205080204" pitchFamily="50" charset="-128"/>
              </a:rPr>
              <a:t>・児童発達支援センターを各市町村に少なくとも</a:t>
            </a:r>
            <a:r>
              <a:rPr lang="en-US" altLang="ja-JP" sz="1108" spc="-65" dirty="0">
                <a:solidFill>
                  <a:prstClr val="black"/>
                </a:solidFill>
                <a:latin typeface="ＭＳ Ｐゴシック"/>
                <a:ea typeface="ＭＳ Ｐゴシック" panose="020B0600070205080204" pitchFamily="50" charset="-128"/>
              </a:rPr>
              <a:t>1</a:t>
            </a:r>
            <a:r>
              <a:rPr lang="ja-JP" altLang="en-US" sz="1108" spc="-65" dirty="0">
                <a:solidFill>
                  <a:prstClr val="black"/>
                </a:solidFill>
                <a:latin typeface="ＭＳ Ｐゴシック"/>
                <a:ea typeface="ＭＳ Ｐゴシック" panose="020B0600070205080204" pitchFamily="50" charset="-128"/>
              </a:rPr>
              <a:t>カ所設置</a:t>
            </a:r>
            <a:endParaRPr lang="en-US" altLang="ja-JP" sz="1108" spc="-65" dirty="0">
              <a:solidFill>
                <a:prstClr val="black"/>
              </a:solidFill>
              <a:latin typeface="ＭＳ Ｐゴシック"/>
              <a:ea typeface="ＭＳ Ｐゴシック" panose="020B0600070205080204" pitchFamily="50" charset="-128"/>
            </a:endParaRPr>
          </a:p>
          <a:p>
            <a:pPr marL="109907" lvl="1" indent="-109907" defTabSz="805982" fontAlgn="auto">
              <a:spcBef>
                <a:spcPts val="277"/>
              </a:spcBef>
              <a:spcAft>
                <a:spcPts val="0"/>
              </a:spcAft>
            </a:pPr>
            <a:r>
              <a:rPr lang="ja-JP" altLang="en-US" sz="1108" spc="-65" dirty="0">
                <a:solidFill>
                  <a:prstClr val="black"/>
                </a:solidFill>
                <a:latin typeface="ＭＳ Ｐゴシック"/>
                <a:ea typeface="ＭＳ Ｐゴシック" panose="020B0600070205080204" pitchFamily="50" charset="-128"/>
              </a:rPr>
              <a:t>・保育所等訪問支援を利用できる体制を各市町村で構築</a:t>
            </a:r>
            <a:endParaRPr lang="en-US" altLang="ja-JP" sz="1108" spc="-65" dirty="0">
              <a:solidFill>
                <a:prstClr val="black"/>
              </a:solidFill>
              <a:latin typeface="ＭＳ Ｐゴシック"/>
              <a:ea typeface="ＭＳ Ｐゴシック" panose="020B0600070205080204" pitchFamily="50" charset="-128"/>
            </a:endParaRPr>
          </a:p>
          <a:p>
            <a:pPr marL="66463" lvl="1" indent="-109907" defTabSz="805982" fontAlgn="auto">
              <a:spcBef>
                <a:spcPts val="277"/>
              </a:spcBef>
              <a:spcAft>
                <a:spcPts val="0"/>
              </a:spcAft>
            </a:pPr>
            <a:r>
              <a:rPr lang="ja-JP" altLang="en-US" sz="1108" spc="-65" dirty="0">
                <a:solidFill>
                  <a:prstClr val="black"/>
                </a:solidFill>
                <a:latin typeface="ＭＳ Ｐゴシック"/>
                <a:ea typeface="ＭＳ Ｐゴシック" panose="020B0600070205080204" pitchFamily="50" charset="-128"/>
              </a:rPr>
              <a:t>・主に重症心身障害児を支援する児童発達支援事業所、放課後等デイサービスを各市町村に少なくとも１カ所確保</a:t>
            </a:r>
            <a:endParaRPr lang="en-US" altLang="ja-JP" sz="1108" spc="-65" dirty="0">
              <a:solidFill>
                <a:prstClr val="black"/>
              </a:solidFill>
              <a:latin typeface="ＭＳ Ｐゴシック"/>
              <a:ea typeface="ＭＳ Ｐゴシック" panose="020B0600070205080204" pitchFamily="50" charset="-128"/>
            </a:endParaRPr>
          </a:p>
          <a:p>
            <a:pPr marL="66463" lvl="1" indent="-132926" defTabSz="805982" fontAlgn="auto">
              <a:spcBef>
                <a:spcPts val="277"/>
              </a:spcBef>
              <a:spcAft>
                <a:spcPts val="0"/>
              </a:spcAft>
            </a:pPr>
            <a:r>
              <a:rPr lang="ja-JP" altLang="en-US" sz="1108" spc="-65" dirty="0">
                <a:solidFill>
                  <a:prstClr val="black"/>
                </a:solidFill>
                <a:latin typeface="ＭＳ Ｐゴシック"/>
                <a:ea typeface="ＭＳ Ｐゴシック" panose="020B0600070205080204" pitchFamily="50" charset="-128"/>
              </a:rPr>
              <a:t>・医療的ケア児支援の協議の場（各都道府県、各圏域、各市町村）の設置（</a:t>
            </a:r>
            <a:r>
              <a:rPr lang="en-US" altLang="ja-JP" sz="1108" spc="-65" dirty="0">
                <a:solidFill>
                  <a:prstClr val="black"/>
                </a:solidFill>
                <a:latin typeface="ＭＳ Ｐゴシック"/>
                <a:ea typeface="ＭＳ Ｐゴシック" panose="020B0600070205080204" pitchFamily="50" charset="-128"/>
              </a:rPr>
              <a:t>H30</a:t>
            </a:r>
            <a:r>
              <a:rPr lang="ja-JP" altLang="en-US" sz="1108" spc="-65" dirty="0">
                <a:solidFill>
                  <a:prstClr val="black"/>
                </a:solidFill>
                <a:latin typeface="ＭＳ Ｐゴシック"/>
                <a:ea typeface="ＭＳ Ｐゴシック" panose="020B0600070205080204" pitchFamily="50" charset="-128"/>
              </a:rPr>
              <a:t>年度末まで）        </a:t>
            </a:r>
            <a:endParaRPr lang="en-US" altLang="ja-JP" sz="1108" spc="-65" dirty="0">
              <a:solidFill>
                <a:srgbClr val="FF0000"/>
              </a:solidFill>
              <a:latin typeface="ＭＳ Ｐゴシック"/>
              <a:ea typeface="ＭＳ Ｐゴシック" panose="020B0600070205080204" pitchFamily="50" charset="-128"/>
            </a:endParaRPr>
          </a:p>
        </p:txBody>
      </p:sp>
      <p:sp>
        <p:nvSpPr>
          <p:cNvPr id="19" name="正方形/長方形 18"/>
          <p:cNvSpPr/>
          <p:nvPr/>
        </p:nvSpPr>
        <p:spPr bwMode="auto">
          <a:xfrm>
            <a:off x="118584" y="6055218"/>
            <a:ext cx="8929617" cy="484033"/>
          </a:xfrm>
          <a:prstGeom prst="rect">
            <a:avLst/>
          </a:prstGeom>
          <a:ln>
            <a:headEnd type="none" w="med" len="med"/>
            <a:tailEnd type="none" w="med" len="med"/>
          </a:ln>
        </p:spPr>
        <p:style>
          <a:lnRef idx="2">
            <a:schemeClr val="accent5"/>
          </a:lnRef>
          <a:fillRef idx="1">
            <a:schemeClr val="lt1"/>
          </a:fillRef>
          <a:effectRef idx="0">
            <a:schemeClr val="accent5"/>
          </a:effectRef>
          <a:fontRef idx="minor">
            <a:schemeClr val="dk1"/>
          </a:fontRef>
        </p:style>
        <p:txBody>
          <a:bodyPr vert="horz" wrap="square" lIns="33973" tIns="6793" rIns="33973" bIns="6793" numCol="1" rtlCol="0" anchor="ctr" anchorCtr="0" compatLnSpc="1">
            <a:prstTxWarp prst="textNoShape">
              <a:avLst/>
            </a:prstTxWarp>
          </a:bodyPr>
          <a:lstStyle/>
          <a:p>
            <a:pPr marL="0" lvl="1" defTabSz="492382" fontAlgn="auto">
              <a:spcBef>
                <a:spcPts val="277"/>
              </a:spcBef>
              <a:spcAft>
                <a:spcPts val="0"/>
              </a:spcAft>
            </a:pPr>
            <a:r>
              <a:rPr lang="ja-JP" altLang="en-US" sz="1108" dirty="0">
                <a:solidFill>
                  <a:prstClr val="black"/>
                </a:solidFill>
                <a:latin typeface="ＭＳ Ｐゴシック"/>
                <a:ea typeface="ＭＳ Ｐゴシック" panose="020B0600070205080204" pitchFamily="50" charset="-128"/>
              </a:rPr>
              <a:t>・障害者虐待の防止、養護者に対する支援                        　　　 ・難病患者への一層の周知</a:t>
            </a:r>
            <a:endParaRPr lang="en-US" altLang="ja-JP" sz="1108" dirty="0">
              <a:solidFill>
                <a:prstClr val="black"/>
              </a:solidFill>
              <a:latin typeface="ＭＳ Ｐゴシック"/>
              <a:ea typeface="ＭＳ Ｐゴシック" panose="020B0600070205080204" pitchFamily="50" charset="-128"/>
            </a:endParaRPr>
          </a:p>
          <a:p>
            <a:pPr marL="0" lvl="1" defTabSz="492382" fontAlgn="auto">
              <a:spcBef>
                <a:spcPts val="277"/>
              </a:spcBef>
              <a:spcAft>
                <a:spcPts val="0"/>
              </a:spcAft>
            </a:pPr>
            <a:r>
              <a:rPr lang="ja-JP" altLang="en-US" sz="1108" dirty="0">
                <a:solidFill>
                  <a:prstClr val="black"/>
                </a:solidFill>
                <a:latin typeface="ＭＳ Ｐゴシック"/>
                <a:ea typeface="ＭＳ Ｐゴシック" panose="020B0600070205080204" pitchFamily="50" charset="-128"/>
              </a:rPr>
              <a:t>・障害を理由とする差別の解消の推進                              　　　  ・意思決定支援、成年後見制度の利用促進の在り方　等</a:t>
            </a:r>
            <a:endParaRPr lang="en-US" altLang="ja-JP" sz="1108" dirty="0">
              <a:solidFill>
                <a:prstClr val="black"/>
              </a:solidFill>
              <a:latin typeface="ＭＳ Ｐゴシック"/>
              <a:ea typeface="ＭＳ Ｐゴシック" panose="020B0600070205080204" pitchFamily="50" charset="-128"/>
            </a:endParaRPr>
          </a:p>
        </p:txBody>
      </p:sp>
      <p:sp>
        <p:nvSpPr>
          <p:cNvPr id="22" name="正方形/長方形 21"/>
          <p:cNvSpPr/>
          <p:nvPr/>
        </p:nvSpPr>
        <p:spPr bwMode="auto">
          <a:xfrm>
            <a:off x="95801" y="1811536"/>
            <a:ext cx="8952399" cy="380358"/>
          </a:xfrm>
          <a:prstGeom prst="rect">
            <a:avLst/>
          </a:prstGeom>
          <a:ln>
            <a:headEnd type="none" w="med" len="med"/>
            <a:tailEnd type="none" w="med" len="med"/>
          </a:ln>
        </p:spPr>
        <p:style>
          <a:lnRef idx="2">
            <a:schemeClr val="accent5"/>
          </a:lnRef>
          <a:fillRef idx="1">
            <a:schemeClr val="lt1"/>
          </a:fillRef>
          <a:effectRef idx="0">
            <a:schemeClr val="accent5"/>
          </a:effectRef>
          <a:fontRef idx="minor">
            <a:schemeClr val="dk1"/>
          </a:fontRef>
        </p:style>
        <p:txBody>
          <a:bodyPr vert="horz" wrap="square" lIns="33973" tIns="6793" rIns="33973" bIns="6793" numCol="1" rtlCol="0" anchor="t" anchorCtr="0" compatLnSpc="1">
            <a:prstTxWarp prst="textNoShape">
              <a:avLst/>
            </a:prstTxWarp>
          </a:bodyPr>
          <a:lstStyle/>
          <a:p>
            <a:pPr marL="0" lvl="1" defTabSz="805982" fontAlgn="auto">
              <a:spcBef>
                <a:spcPts val="0"/>
              </a:spcBef>
              <a:spcAft>
                <a:spcPts val="0"/>
              </a:spcAft>
            </a:pPr>
            <a:r>
              <a:rPr lang="ja-JP" altLang="en-US" sz="1108" spc="-74" dirty="0">
                <a:solidFill>
                  <a:prstClr val="black"/>
                </a:solidFill>
                <a:latin typeface="ＭＳ Ｐゴシック"/>
                <a:ea typeface="ＭＳ Ｐゴシック" panose="020B0600070205080204" pitchFamily="50" charset="-128"/>
              </a:rPr>
              <a:t>・ 地域における生活の維持及び継続の推進  </a:t>
            </a:r>
            <a:r>
              <a:rPr lang="en-US" altLang="ja-JP" sz="1108" spc="-74" dirty="0">
                <a:solidFill>
                  <a:prstClr val="black"/>
                </a:solidFill>
                <a:latin typeface="ＭＳ Ｐゴシック"/>
                <a:ea typeface="ＭＳ Ｐゴシック" panose="020B0600070205080204" pitchFamily="50" charset="-128"/>
              </a:rPr>
              <a:t>	</a:t>
            </a:r>
            <a:r>
              <a:rPr lang="ja-JP" altLang="en-US" sz="1108" spc="-74" dirty="0">
                <a:solidFill>
                  <a:prstClr val="black"/>
                </a:solidFill>
                <a:latin typeface="ＭＳ Ｐゴシック"/>
                <a:ea typeface="ＭＳ Ｐゴシック" panose="020B0600070205080204" pitchFamily="50" charset="-128"/>
              </a:rPr>
              <a:t>・ 就労定着に向けた支援</a:t>
            </a:r>
            <a:r>
              <a:rPr lang="en-US" altLang="ja-JP" sz="1108" spc="-74" dirty="0">
                <a:solidFill>
                  <a:prstClr val="black"/>
                </a:solidFill>
                <a:latin typeface="ＭＳ Ｐゴシック"/>
                <a:ea typeface="ＭＳ Ｐゴシック" panose="020B0600070205080204" pitchFamily="50" charset="-128"/>
              </a:rPr>
              <a:t>		         </a:t>
            </a:r>
            <a:r>
              <a:rPr lang="ja-JP" altLang="en-US" sz="1108" spc="-74" dirty="0">
                <a:solidFill>
                  <a:prstClr val="black"/>
                </a:solidFill>
                <a:latin typeface="ＭＳ Ｐゴシック"/>
                <a:ea typeface="ＭＳ Ｐゴシック" panose="020B0600070205080204" pitchFamily="50" charset="-128"/>
              </a:rPr>
              <a:t>・ 地域共生社会の実現に向けた取組</a:t>
            </a:r>
            <a:endParaRPr lang="en-US" altLang="ja-JP" sz="1108" spc="-74" dirty="0">
              <a:solidFill>
                <a:prstClr val="black"/>
              </a:solidFill>
              <a:latin typeface="ＭＳ Ｐゴシック"/>
              <a:ea typeface="ＭＳ Ｐゴシック" panose="020B0600070205080204" pitchFamily="50" charset="-128"/>
            </a:endParaRPr>
          </a:p>
          <a:p>
            <a:pPr marL="0" lvl="1" defTabSz="805982" fontAlgn="auto">
              <a:spcBef>
                <a:spcPts val="0"/>
              </a:spcBef>
              <a:spcAft>
                <a:spcPts val="0"/>
              </a:spcAft>
            </a:pPr>
            <a:r>
              <a:rPr lang="ja-JP" altLang="en-US" sz="1108" spc="-74" dirty="0">
                <a:solidFill>
                  <a:prstClr val="black"/>
                </a:solidFill>
                <a:latin typeface="ＭＳ Ｐゴシック"/>
                <a:ea typeface="ＭＳ Ｐゴシック" panose="020B0600070205080204" pitchFamily="50" charset="-128"/>
              </a:rPr>
              <a:t>・ 精神障害にも対応した地域包括ケアシステムの構築</a:t>
            </a:r>
            <a:r>
              <a:rPr lang="en-US" altLang="ja-JP" sz="1108" spc="-74" dirty="0">
                <a:solidFill>
                  <a:prstClr val="black"/>
                </a:solidFill>
                <a:latin typeface="ＭＳ Ｐゴシック"/>
                <a:ea typeface="ＭＳ Ｐゴシック" panose="020B0600070205080204" pitchFamily="50" charset="-128"/>
              </a:rPr>
              <a:t>	</a:t>
            </a:r>
            <a:r>
              <a:rPr lang="ja-JP" altLang="en-US" sz="1108" spc="-74" dirty="0">
                <a:solidFill>
                  <a:prstClr val="black"/>
                </a:solidFill>
                <a:latin typeface="ＭＳ Ｐゴシック"/>
                <a:ea typeface="ＭＳ Ｐゴシック" panose="020B0600070205080204" pitchFamily="50" charset="-128"/>
              </a:rPr>
              <a:t>・ 障害児のサービス提供体制の計画的な構築     ・ 発達障害者支援の一層の充実</a:t>
            </a:r>
            <a:endParaRPr lang="en-US" altLang="ja-JP" sz="1108" spc="-74" dirty="0">
              <a:solidFill>
                <a:prstClr val="black"/>
              </a:solidFill>
              <a:latin typeface="ＭＳ Ｐゴシック"/>
              <a:ea typeface="ＭＳ Ｐゴシック" panose="020B0600070205080204" pitchFamily="50" charset="-128"/>
            </a:endParaRPr>
          </a:p>
        </p:txBody>
      </p:sp>
      <p:sp>
        <p:nvSpPr>
          <p:cNvPr id="25" name="正方形/長方形 24"/>
          <p:cNvSpPr/>
          <p:nvPr/>
        </p:nvSpPr>
        <p:spPr>
          <a:xfrm>
            <a:off x="104516" y="2343021"/>
            <a:ext cx="4383796" cy="318271"/>
          </a:xfrm>
          <a:prstGeom prst="rect">
            <a:avLst/>
          </a:prstGeom>
          <a:ln/>
        </p:spPr>
        <p:style>
          <a:lnRef idx="1">
            <a:schemeClr val="accent5"/>
          </a:lnRef>
          <a:fillRef idx="2">
            <a:schemeClr val="accent5"/>
          </a:fillRef>
          <a:effectRef idx="1">
            <a:schemeClr val="accent5"/>
          </a:effectRef>
          <a:fontRef idx="minor">
            <a:schemeClr val="dk1"/>
          </a:fontRef>
        </p:style>
        <p:txBody>
          <a:bodyPr rtlCol="0" anchor="ctr"/>
          <a:lstStyle/>
          <a:p>
            <a:pPr defTabSz="844083" fontAlgn="auto">
              <a:spcBef>
                <a:spcPts val="0"/>
              </a:spcBef>
              <a:spcAft>
                <a:spcPts val="0"/>
              </a:spcAft>
            </a:pPr>
            <a:r>
              <a:rPr lang="ja-JP" altLang="en-US" sz="1292" b="1" dirty="0">
                <a:solidFill>
                  <a:prstClr val="black"/>
                </a:solidFill>
                <a:latin typeface="ＭＳ Ｐゴシック"/>
                <a:ea typeface="ＭＳ Ｐゴシック" panose="020B0600070205080204" pitchFamily="50" charset="-128"/>
              </a:rPr>
              <a:t>３．成果目標（計画期間が終了する</a:t>
            </a:r>
            <a:r>
              <a:rPr lang="en-US" altLang="ja-JP" sz="1292" b="1" dirty="0">
                <a:solidFill>
                  <a:prstClr val="black"/>
                </a:solidFill>
                <a:latin typeface="ＭＳ Ｐゴシック"/>
                <a:ea typeface="ＭＳ Ｐゴシック" panose="020B0600070205080204" pitchFamily="50" charset="-128"/>
              </a:rPr>
              <a:t>H32</a:t>
            </a:r>
            <a:r>
              <a:rPr lang="ja-JP" altLang="en-US" sz="1292" b="1" dirty="0">
                <a:solidFill>
                  <a:prstClr val="black"/>
                </a:solidFill>
                <a:latin typeface="ＭＳ Ｐゴシック"/>
                <a:ea typeface="ＭＳ Ｐゴシック" panose="020B0600070205080204" pitchFamily="50" charset="-128"/>
              </a:rPr>
              <a:t>年度末の目標）</a:t>
            </a:r>
          </a:p>
        </p:txBody>
      </p:sp>
      <p:sp>
        <p:nvSpPr>
          <p:cNvPr id="26" name="正方形/長方形 25"/>
          <p:cNvSpPr/>
          <p:nvPr/>
        </p:nvSpPr>
        <p:spPr>
          <a:xfrm>
            <a:off x="104518" y="5732148"/>
            <a:ext cx="1742260" cy="302377"/>
          </a:xfrm>
          <a:prstGeom prst="rect">
            <a:avLst/>
          </a:prstGeom>
          <a:ln/>
        </p:spPr>
        <p:style>
          <a:lnRef idx="1">
            <a:schemeClr val="accent5"/>
          </a:lnRef>
          <a:fillRef idx="2">
            <a:schemeClr val="accent5"/>
          </a:fillRef>
          <a:effectRef idx="1">
            <a:schemeClr val="accent5"/>
          </a:effectRef>
          <a:fontRef idx="minor">
            <a:schemeClr val="dk1"/>
          </a:fontRef>
        </p:style>
        <p:txBody>
          <a:bodyPr rtlCol="0" anchor="ctr"/>
          <a:lstStyle/>
          <a:p>
            <a:pPr defTabSz="844083" fontAlgn="auto">
              <a:spcBef>
                <a:spcPts val="0"/>
              </a:spcBef>
              <a:spcAft>
                <a:spcPts val="0"/>
              </a:spcAft>
            </a:pPr>
            <a:r>
              <a:rPr lang="ja-JP" altLang="en-US" sz="1292" b="1" dirty="0">
                <a:solidFill>
                  <a:prstClr val="black"/>
                </a:solidFill>
                <a:latin typeface="ＭＳ Ｐゴシック"/>
                <a:ea typeface="ＭＳ Ｐゴシック" panose="020B0600070205080204" pitchFamily="50" charset="-128"/>
              </a:rPr>
              <a:t>４．その他の見直し</a:t>
            </a:r>
          </a:p>
        </p:txBody>
      </p:sp>
      <p:sp>
        <p:nvSpPr>
          <p:cNvPr id="4" name="スライド番号プレースホルダー 3"/>
          <p:cNvSpPr>
            <a:spLocks noGrp="1"/>
          </p:cNvSpPr>
          <p:nvPr>
            <p:ph type="sldNum" sz="quarter" idx="12"/>
          </p:nvPr>
        </p:nvSpPr>
        <p:spPr>
          <a:xfrm>
            <a:off x="7021169" y="6581597"/>
            <a:ext cx="2133600" cy="353890"/>
          </a:xfrm>
        </p:spPr>
        <p:txBody>
          <a:bodyPr/>
          <a:lstStyle/>
          <a:p>
            <a:pPr defTabSz="844083" fontAlgn="auto">
              <a:spcBef>
                <a:spcPts val="0"/>
              </a:spcBef>
              <a:spcAft>
                <a:spcPts val="0"/>
              </a:spcAft>
            </a:pPr>
            <a:fld id="{0EFE74C9-D560-4AB2-943D-5F6F8D86593B}" type="slidenum">
              <a:rPr lang="ja-JP" altLang="en-US">
                <a:solidFill>
                  <a:prstClr val="black">
                    <a:tint val="75000"/>
                  </a:prstClr>
                </a:solidFill>
                <a:latin typeface="Calibri"/>
                <a:ea typeface="ＭＳ Ｐゴシック" panose="020B0600070205080204" pitchFamily="50" charset="-128"/>
              </a:rPr>
              <a:pPr defTabSz="844083" fontAlgn="auto">
                <a:spcBef>
                  <a:spcPts val="0"/>
                </a:spcBef>
                <a:spcAft>
                  <a:spcPts val="0"/>
                </a:spcAft>
              </a:pPr>
              <a:t>35</a:t>
            </a:fld>
            <a:endParaRPr lang="ja-JP" altLang="en-US" dirty="0">
              <a:solidFill>
                <a:prstClr val="black">
                  <a:tint val="75000"/>
                </a:prstClr>
              </a:solidFill>
              <a:latin typeface="Calibri"/>
              <a:ea typeface="ＭＳ Ｐゴシック" panose="020B0600070205080204" pitchFamily="50" charset="-128"/>
            </a:endParaRPr>
          </a:p>
        </p:txBody>
      </p:sp>
      <p:sp>
        <p:nvSpPr>
          <p:cNvPr id="20" name="テキスト ボックス 19"/>
          <p:cNvSpPr txBox="1"/>
          <p:nvPr/>
        </p:nvSpPr>
        <p:spPr>
          <a:xfrm>
            <a:off x="7895447" y="148760"/>
            <a:ext cx="1227969" cy="348044"/>
          </a:xfrm>
          <a:prstGeom prst="rect">
            <a:avLst/>
          </a:prstGeom>
        </p:spPr>
        <p:style>
          <a:lnRef idx="2">
            <a:schemeClr val="accent1"/>
          </a:lnRef>
          <a:fillRef idx="1">
            <a:schemeClr val="lt1"/>
          </a:fillRef>
          <a:effectRef idx="0">
            <a:schemeClr val="accent1"/>
          </a:effectRef>
          <a:fontRef idx="minor">
            <a:schemeClr val="dk1"/>
          </a:fontRef>
        </p:style>
        <p:txBody>
          <a:bodyPr wrap="square" lIns="36000" rIns="36000" rtlCol="0">
            <a:spAutoFit/>
          </a:bodyPr>
          <a:lstStyle/>
          <a:p>
            <a:pPr algn="ctr" defTabSz="844083" fontAlgn="auto">
              <a:spcBef>
                <a:spcPts val="0"/>
              </a:spcBef>
              <a:spcAft>
                <a:spcPts val="0"/>
              </a:spcAft>
            </a:pPr>
            <a:r>
              <a:rPr lang="ja-JP" altLang="en-US" sz="831" dirty="0">
                <a:solidFill>
                  <a:prstClr val="black"/>
                </a:solidFill>
                <a:latin typeface="Calibri"/>
                <a:ea typeface="ＭＳ Ｐゴシック" panose="020B0600070205080204" pitchFamily="50" charset="-128"/>
              </a:rPr>
              <a:t>平成</a:t>
            </a:r>
            <a:r>
              <a:rPr lang="en-US" altLang="ja-JP" sz="831" dirty="0">
                <a:solidFill>
                  <a:prstClr val="black"/>
                </a:solidFill>
                <a:latin typeface="Calibri"/>
                <a:ea typeface="ＭＳ Ｐゴシック" panose="020B0600070205080204" pitchFamily="50" charset="-128"/>
              </a:rPr>
              <a:t>30</a:t>
            </a:r>
            <a:r>
              <a:rPr lang="ja-JP" altLang="en-US" sz="831" dirty="0">
                <a:solidFill>
                  <a:prstClr val="black"/>
                </a:solidFill>
                <a:latin typeface="Calibri"/>
                <a:ea typeface="ＭＳ Ｐゴシック" panose="020B0600070205080204" pitchFamily="50" charset="-128"/>
              </a:rPr>
              <a:t>年</a:t>
            </a:r>
            <a:r>
              <a:rPr lang="en-US" altLang="ja-JP" sz="831" dirty="0">
                <a:solidFill>
                  <a:prstClr val="black"/>
                </a:solidFill>
                <a:latin typeface="Calibri"/>
                <a:ea typeface="ＭＳ Ｐゴシック" panose="020B0600070205080204" pitchFamily="50" charset="-128"/>
              </a:rPr>
              <a:t>6</a:t>
            </a:r>
            <a:r>
              <a:rPr lang="ja-JP" altLang="en-US" sz="831" dirty="0">
                <a:solidFill>
                  <a:prstClr val="black"/>
                </a:solidFill>
                <a:latin typeface="Calibri"/>
                <a:ea typeface="ＭＳ Ｐゴシック" panose="020B0600070205080204" pitchFamily="50" charset="-128"/>
              </a:rPr>
              <a:t>月</a:t>
            </a:r>
            <a:r>
              <a:rPr lang="en-US" altLang="ja-JP" sz="831" dirty="0">
                <a:solidFill>
                  <a:prstClr val="black"/>
                </a:solidFill>
                <a:latin typeface="Calibri"/>
                <a:ea typeface="ＭＳ Ｐゴシック" panose="020B0600070205080204" pitchFamily="50" charset="-128"/>
              </a:rPr>
              <a:t>27</a:t>
            </a:r>
            <a:r>
              <a:rPr lang="ja-JP" altLang="en-US" sz="831" dirty="0">
                <a:solidFill>
                  <a:prstClr val="black"/>
                </a:solidFill>
                <a:latin typeface="Calibri"/>
                <a:ea typeface="ＭＳ Ｐゴシック" panose="020B0600070205080204" pitchFamily="50" charset="-128"/>
              </a:rPr>
              <a:t>日</a:t>
            </a:r>
            <a:endParaRPr lang="en-US" altLang="ja-JP" sz="831" dirty="0">
              <a:solidFill>
                <a:prstClr val="black"/>
              </a:solidFill>
              <a:latin typeface="Calibri"/>
              <a:ea typeface="ＭＳ Ｐゴシック" panose="020B0600070205080204" pitchFamily="50" charset="-128"/>
            </a:endParaRPr>
          </a:p>
          <a:p>
            <a:pPr algn="ctr" defTabSz="844083" fontAlgn="auto">
              <a:spcBef>
                <a:spcPts val="0"/>
              </a:spcBef>
              <a:spcAft>
                <a:spcPts val="0"/>
              </a:spcAft>
            </a:pPr>
            <a:r>
              <a:rPr lang="ja-JP" altLang="en-US" sz="831" dirty="0">
                <a:solidFill>
                  <a:prstClr val="black"/>
                </a:solidFill>
                <a:latin typeface="Calibri"/>
                <a:ea typeface="ＭＳ Ｐゴシック" panose="020B0600070205080204" pitchFamily="50" charset="-128"/>
              </a:rPr>
              <a:t>第</a:t>
            </a:r>
            <a:r>
              <a:rPr lang="en-US" altLang="ja-JP" sz="831" dirty="0">
                <a:solidFill>
                  <a:prstClr val="black"/>
                </a:solidFill>
                <a:latin typeface="Calibri"/>
                <a:ea typeface="ＭＳ Ｐゴシック" panose="020B0600070205080204" pitchFamily="50" charset="-128"/>
              </a:rPr>
              <a:t>90</a:t>
            </a:r>
            <a:r>
              <a:rPr lang="ja-JP" altLang="en-US" sz="831" dirty="0">
                <a:solidFill>
                  <a:prstClr val="black"/>
                </a:solidFill>
                <a:latin typeface="Calibri"/>
                <a:ea typeface="ＭＳ Ｐゴシック" panose="020B0600070205080204" pitchFamily="50" charset="-128"/>
              </a:rPr>
              <a:t>回障害者部会資料</a:t>
            </a:r>
            <a:endParaRPr lang="en-US" altLang="ja-JP" sz="831" dirty="0">
              <a:solidFill>
                <a:prstClr val="black"/>
              </a:solidFill>
              <a:latin typeface="Calibri"/>
              <a:ea typeface="ＭＳ Ｐゴシック" panose="020B0600070205080204" pitchFamily="50" charset="-128"/>
            </a:endParaRPr>
          </a:p>
        </p:txBody>
      </p:sp>
      <p:sp>
        <p:nvSpPr>
          <p:cNvPr id="5" name="正方形/長方形 4">
            <a:extLst>
              <a:ext uri="{FF2B5EF4-FFF2-40B4-BE49-F238E27FC236}">
                <a16:creationId xmlns:a16="http://schemas.microsoft.com/office/drawing/2014/main" id="{302CB33A-81BB-4D6C-A5BD-6021211CFFBA}"/>
              </a:ext>
            </a:extLst>
          </p:cNvPr>
          <p:cNvSpPr/>
          <p:nvPr/>
        </p:nvSpPr>
        <p:spPr>
          <a:xfrm>
            <a:off x="118584" y="3682283"/>
            <a:ext cx="4021368" cy="466797"/>
          </a:xfrm>
          <a:prstGeom prst="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1" name="正方形/長方形 20">
            <a:extLst>
              <a:ext uri="{FF2B5EF4-FFF2-40B4-BE49-F238E27FC236}">
                <a16:creationId xmlns:a16="http://schemas.microsoft.com/office/drawing/2014/main" id="{5CC4AA4A-4BE6-4862-B175-6B00AF25E003}"/>
              </a:ext>
            </a:extLst>
          </p:cNvPr>
          <p:cNvSpPr/>
          <p:nvPr/>
        </p:nvSpPr>
        <p:spPr>
          <a:xfrm>
            <a:off x="118584" y="5088777"/>
            <a:ext cx="2581208" cy="493136"/>
          </a:xfrm>
          <a:prstGeom prst="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3" name="正方形/長方形 22">
            <a:extLst>
              <a:ext uri="{FF2B5EF4-FFF2-40B4-BE49-F238E27FC236}">
                <a16:creationId xmlns:a16="http://schemas.microsoft.com/office/drawing/2014/main" id="{AC299726-3AC9-413B-8129-1FE8286FEDFE}"/>
              </a:ext>
            </a:extLst>
          </p:cNvPr>
          <p:cNvSpPr/>
          <p:nvPr/>
        </p:nvSpPr>
        <p:spPr>
          <a:xfrm>
            <a:off x="4587021" y="5132724"/>
            <a:ext cx="4438395" cy="453095"/>
          </a:xfrm>
          <a:prstGeom prst="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130895362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4"/>
          <p:cNvSpPr>
            <a:spLocks noGrp="1" noChangeArrowheads="1"/>
          </p:cNvSpPr>
          <p:nvPr>
            <p:ph type="title"/>
          </p:nvPr>
        </p:nvSpPr>
        <p:spPr>
          <a:xfrm>
            <a:off x="457200" y="274638"/>
            <a:ext cx="8229600" cy="922114"/>
          </a:xfrm>
          <a:solidFill>
            <a:srgbClr val="002060"/>
          </a:solidFill>
          <a:ln>
            <a:noFill/>
          </a:ln>
        </p:spPr>
        <p:txBody>
          <a:bodyPr/>
          <a:lstStyle/>
          <a:p>
            <a:pPr eaLnBrk="1" hangingPunct="1"/>
            <a:r>
              <a:rPr lang="ja-JP" altLang="en-US" sz="3600" dirty="0">
                <a:solidFill>
                  <a:schemeClr val="bg1"/>
                </a:solidFill>
                <a:latin typeface="+mj-ea"/>
              </a:rPr>
              <a:t>協議会に関する演習の進め方（</a:t>
            </a:r>
            <a:r>
              <a:rPr lang="en-US" altLang="ja-JP" sz="3600" dirty="0">
                <a:solidFill>
                  <a:schemeClr val="bg1"/>
                </a:solidFill>
                <a:latin typeface="+mj-ea"/>
              </a:rPr>
              <a:t>40</a:t>
            </a:r>
            <a:r>
              <a:rPr lang="ja-JP" altLang="en-US" sz="3600" dirty="0">
                <a:solidFill>
                  <a:schemeClr val="bg1"/>
                </a:solidFill>
                <a:latin typeface="+mj-ea"/>
              </a:rPr>
              <a:t>分）</a:t>
            </a:r>
          </a:p>
        </p:txBody>
      </p:sp>
      <p:sp>
        <p:nvSpPr>
          <p:cNvPr id="5" name="Text Box 15"/>
          <p:cNvSpPr txBox="1">
            <a:spLocks noChangeArrowheads="1"/>
          </p:cNvSpPr>
          <p:nvPr/>
        </p:nvSpPr>
        <p:spPr bwMode="auto">
          <a:xfrm>
            <a:off x="107506" y="6525467"/>
            <a:ext cx="3600400" cy="276999"/>
          </a:xfrm>
          <a:prstGeom prst="rect">
            <a:avLst/>
          </a:prstGeom>
          <a:noFill/>
          <a:ln w="9525">
            <a:noFill/>
            <a:miter lim="800000"/>
            <a:headEnd/>
            <a:tailEnd/>
          </a:ln>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200" b="0" i="1" u="none" strike="noStrike" kern="1200" cap="none" spc="0" normalizeH="0" baseline="0" noProof="0" dirty="0">
                <a:ln>
                  <a:noFill/>
                </a:ln>
                <a:solidFill>
                  <a:srgbClr val="000000"/>
                </a:solidFill>
                <a:effectLst/>
                <a:uLnTx/>
                <a:uFillTx/>
                <a:latin typeface="ＭＳ Ｐ明朝" panose="02020600040205080304" pitchFamily="18" charset="-128"/>
                <a:ea typeface="ＭＳ Ｐ明朝" panose="02020600040205080304" pitchFamily="18" charset="-128"/>
                <a:cs typeface="+mn-cs"/>
              </a:rPr>
              <a:t>平成</a:t>
            </a:r>
            <a:r>
              <a:rPr kumimoji="1" lang="en-US" altLang="ja-JP" sz="1200" b="0" i="1" u="none" strike="noStrike" kern="1200" cap="none" spc="0" normalizeH="0" baseline="0" noProof="0" dirty="0">
                <a:ln>
                  <a:noFill/>
                </a:ln>
                <a:solidFill>
                  <a:srgbClr val="000000"/>
                </a:solidFill>
                <a:effectLst/>
                <a:uLnTx/>
                <a:uFillTx/>
                <a:latin typeface="ＭＳ Ｐ明朝" panose="02020600040205080304" pitchFamily="18" charset="-128"/>
                <a:ea typeface="ＭＳ Ｐ明朝" panose="02020600040205080304" pitchFamily="18" charset="-128"/>
                <a:cs typeface="+mn-cs"/>
              </a:rPr>
              <a:t>30</a:t>
            </a:r>
            <a:r>
              <a:rPr kumimoji="1" lang="ja-JP" altLang="en-US" sz="1200" b="0" i="1" u="none" strike="noStrike" kern="1200" cap="none" spc="0" normalizeH="0" baseline="0" noProof="0" dirty="0">
                <a:ln>
                  <a:noFill/>
                </a:ln>
                <a:solidFill>
                  <a:srgbClr val="000000"/>
                </a:solidFill>
                <a:effectLst/>
                <a:uLnTx/>
                <a:uFillTx/>
                <a:latin typeface="ＭＳ Ｐ明朝" panose="02020600040205080304" pitchFamily="18" charset="-128"/>
                <a:ea typeface="ＭＳ Ｐ明朝" panose="02020600040205080304" pitchFamily="18" charset="-128"/>
                <a:cs typeface="+mn-cs"/>
              </a:rPr>
              <a:t>年度主任相談支援専門員養成研修</a:t>
            </a:r>
            <a:endParaRPr kumimoji="1" lang="en-US" altLang="ja-JP" sz="1200" b="0" i="1" u="none" strike="noStrike" kern="1200" cap="none" spc="0" normalizeH="0" baseline="0" noProof="0" dirty="0">
              <a:ln>
                <a:noFill/>
              </a:ln>
              <a:solidFill>
                <a:srgbClr val="000000"/>
              </a:solidFill>
              <a:effectLst/>
              <a:uLnTx/>
              <a:uFillTx/>
              <a:latin typeface="ＭＳ Ｐ明朝" panose="02020600040205080304" pitchFamily="18" charset="-128"/>
              <a:ea typeface="ＭＳ Ｐ明朝" panose="02020600040205080304" pitchFamily="18" charset="-128"/>
              <a:cs typeface="+mn-cs"/>
            </a:endParaRPr>
          </a:p>
        </p:txBody>
      </p:sp>
      <p:sp>
        <p:nvSpPr>
          <p:cNvPr id="2" name="スライド番号プレースホルダー 1"/>
          <p:cNvSpPr>
            <a:spLocks noGrp="1"/>
          </p:cNvSpPr>
          <p:nvPr>
            <p:ph type="sldNum" sz="quarter" idx="12"/>
          </p:nvPr>
        </p:nvSpPr>
        <p:spPr>
          <a:xfrm>
            <a:off x="6975761" y="6525467"/>
            <a:ext cx="2133600" cy="476250"/>
          </a:xfrm>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804D6B79-3AEB-42FE-A736-A41F7AEA0445}" type="slidenum">
              <a:rPr kumimoji="1" lang="en-US" altLang="ja-JP" sz="1400" b="0" i="0" u="none" strike="noStrike" kern="1200" cap="none" spc="0" normalizeH="0" baseline="0" noProof="0" smtClean="0">
                <a:ln>
                  <a:noFill/>
                </a:ln>
                <a:solidFill>
                  <a:srgbClr val="000000"/>
                </a:solidFill>
                <a:effectLst/>
                <a:uLnTx/>
                <a:uFillTx/>
                <a:latin typeface="Arial" charset="0"/>
                <a:ea typeface="ＭＳ Ｐゴシック"/>
                <a:cs typeface="+mn-cs"/>
              </a:rPr>
              <a:pPr marL="0" marR="0" lvl="0" indent="0" algn="r" defTabSz="914400" rtl="0" eaLnBrk="1" fontAlgn="base" latinLnBrk="0" hangingPunct="1">
                <a:lnSpc>
                  <a:spcPct val="100000"/>
                </a:lnSpc>
                <a:spcBef>
                  <a:spcPct val="0"/>
                </a:spcBef>
                <a:spcAft>
                  <a:spcPct val="0"/>
                </a:spcAft>
                <a:buClrTx/>
                <a:buSzTx/>
                <a:buFontTx/>
                <a:buNone/>
                <a:tabLst/>
                <a:defRPr/>
              </a:pPr>
              <a:t>36</a:t>
            </a:fld>
            <a:endParaRPr kumimoji="1" lang="en-US" altLang="ja-JP" sz="1400" b="0" i="0" u="none" strike="noStrike" kern="1200" cap="none" spc="0" normalizeH="0" baseline="0" noProof="0" dirty="0">
              <a:ln>
                <a:noFill/>
              </a:ln>
              <a:solidFill>
                <a:srgbClr val="000000"/>
              </a:solidFill>
              <a:effectLst/>
              <a:uLnTx/>
              <a:uFillTx/>
              <a:latin typeface="Arial" charset="0"/>
              <a:ea typeface="ＭＳ Ｐゴシック"/>
              <a:cs typeface="+mn-cs"/>
            </a:endParaRPr>
          </a:p>
        </p:txBody>
      </p:sp>
      <p:graphicFrame>
        <p:nvGraphicFramePr>
          <p:cNvPr id="8" name="コンテンツ プレースホルダー 7"/>
          <p:cNvGraphicFramePr>
            <a:graphicFrameLocks noGrp="1"/>
          </p:cNvGraphicFramePr>
          <p:nvPr>
            <p:ph idx="1"/>
            <p:extLst>
              <p:ext uri="{D42A27DB-BD31-4B8C-83A1-F6EECF244321}">
                <p14:modId xmlns:p14="http://schemas.microsoft.com/office/powerpoint/2010/main" val="2096378661"/>
              </p:ext>
            </p:extLst>
          </p:nvPr>
        </p:nvGraphicFramePr>
        <p:xfrm>
          <a:off x="457200" y="2089395"/>
          <a:ext cx="8229600" cy="4075909"/>
        </p:xfrm>
        <a:graphic>
          <a:graphicData uri="http://schemas.openxmlformats.org/drawingml/2006/table">
            <a:tbl>
              <a:tblPr firstRow="1" bandRow="1">
                <a:tableStyleId>{5C22544A-7EE6-4342-B048-85BDC9FD1C3A}</a:tableStyleId>
              </a:tblPr>
              <a:tblGrid>
                <a:gridCol w="586408">
                  <a:extLst>
                    <a:ext uri="{9D8B030D-6E8A-4147-A177-3AD203B41FA5}">
                      <a16:colId xmlns:a16="http://schemas.microsoft.com/office/drawing/2014/main" val="20000"/>
                    </a:ext>
                  </a:extLst>
                </a:gridCol>
                <a:gridCol w="864096">
                  <a:extLst>
                    <a:ext uri="{9D8B030D-6E8A-4147-A177-3AD203B41FA5}">
                      <a16:colId xmlns:a16="http://schemas.microsoft.com/office/drawing/2014/main" val="20001"/>
                    </a:ext>
                  </a:extLst>
                </a:gridCol>
                <a:gridCol w="6779096">
                  <a:extLst>
                    <a:ext uri="{9D8B030D-6E8A-4147-A177-3AD203B41FA5}">
                      <a16:colId xmlns:a16="http://schemas.microsoft.com/office/drawing/2014/main" val="20002"/>
                    </a:ext>
                  </a:extLst>
                </a:gridCol>
              </a:tblGrid>
              <a:tr h="504056">
                <a:tc>
                  <a:txBody>
                    <a:bodyPr/>
                    <a:lstStyle/>
                    <a:p>
                      <a:pPr algn="ctr"/>
                      <a:r>
                        <a:rPr kumimoji="1" lang="ja-JP" altLang="en-US" b="0" dirty="0">
                          <a:solidFill>
                            <a:srgbClr val="002060"/>
                          </a:solidFill>
                        </a:rPr>
                        <a:t>１</a:t>
                      </a:r>
                    </a:p>
                  </a:txBody>
                  <a:tcPr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noFill/>
                  </a:tcPr>
                </a:tc>
                <a:tc>
                  <a:txBody>
                    <a:bodyPr/>
                    <a:lstStyle/>
                    <a:p>
                      <a:pPr algn="ctr"/>
                      <a:r>
                        <a:rPr kumimoji="1" lang="ja-JP" altLang="en-US" b="0" dirty="0">
                          <a:solidFill>
                            <a:srgbClr val="002060"/>
                          </a:solidFill>
                        </a:rPr>
                        <a:t>４分</a:t>
                      </a:r>
                    </a:p>
                  </a:txBody>
                  <a:tcPr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ja-JP" altLang="en-US" b="0" kern="0" dirty="0">
                          <a:solidFill>
                            <a:srgbClr val="002060"/>
                          </a:solidFill>
                        </a:rPr>
                        <a:t>演習の主旨及び演習の流れを全体進行が説明する</a:t>
                      </a:r>
                      <a:endParaRPr lang="en-US" altLang="ja-JP" b="0" kern="0" dirty="0">
                        <a:solidFill>
                          <a:srgbClr val="002060"/>
                        </a:solidFill>
                      </a:endParaRPr>
                    </a:p>
                  </a:txBody>
                  <a:tcPr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noFill/>
                  </a:tcPr>
                </a:tc>
                <a:extLst>
                  <a:ext uri="{0D108BD9-81ED-4DB2-BD59-A6C34878D82A}">
                    <a16:rowId xmlns:a16="http://schemas.microsoft.com/office/drawing/2014/main" val="10000"/>
                  </a:ext>
                </a:extLst>
              </a:tr>
              <a:tr h="576064">
                <a:tc>
                  <a:txBody>
                    <a:bodyPr/>
                    <a:lstStyle/>
                    <a:p>
                      <a:pPr algn="ctr"/>
                      <a:r>
                        <a:rPr kumimoji="1" lang="ja-JP" altLang="en-US" b="0" dirty="0">
                          <a:solidFill>
                            <a:srgbClr val="002060"/>
                          </a:solidFill>
                        </a:rPr>
                        <a:t>２</a:t>
                      </a:r>
                    </a:p>
                  </a:txBody>
                  <a:tcPr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noFill/>
                  </a:tcPr>
                </a:tc>
                <a:tc>
                  <a:txBody>
                    <a:bodyPr/>
                    <a:lstStyle/>
                    <a:p>
                      <a:pPr algn="ctr"/>
                      <a:r>
                        <a:rPr kumimoji="1" lang="ja-JP" altLang="en-US" b="0" dirty="0">
                          <a:solidFill>
                            <a:srgbClr val="002060"/>
                          </a:solidFill>
                        </a:rPr>
                        <a:t>３分</a:t>
                      </a:r>
                    </a:p>
                  </a:txBody>
                  <a:tcPr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noFill/>
                  </a:tcPr>
                </a:tc>
                <a:tc>
                  <a:txBody>
                    <a:bodyPr/>
                    <a:lstStyle/>
                    <a:p>
                      <a:r>
                        <a:rPr kumimoji="1" lang="ja-JP" altLang="en-US" b="0" dirty="0">
                          <a:solidFill>
                            <a:srgbClr val="002060"/>
                          </a:solidFill>
                        </a:rPr>
                        <a:t>検討テーマを３つの中から選ぶ</a:t>
                      </a:r>
                    </a:p>
                  </a:txBody>
                  <a:tcPr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noFill/>
                  </a:tcPr>
                </a:tc>
                <a:extLst>
                  <a:ext uri="{0D108BD9-81ED-4DB2-BD59-A6C34878D82A}">
                    <a16:rowId xmlns:a16="http://schemas.microsoft.com/office/drawing/2014/main" val="10001"/>
                  </a:ext>
                </a:extLst>
              </a:tr>
              <a:tr h="2304256">
                <a:tc>
                  <a:txBody>
                    <a:bodyPr/>
                    <a:lstStyle/>
                    <a:p>
                      <a:pPr algn="ctr"/>
                      <a:r>
                        <a:rPr kumimoji="1" lang="ja-JP" altLang="en-US" b="0" dirty="0">
                          <a:solidFill>
                            <a:srgbClr val="002060"/>
                          </a:solidFill>
                        </a:rPr>
                        <a:t>３</a:t>
                      </a:r>
                    </a:p>
                  </a:txBody>
                  <a:tcPr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noFill/>
                  </a:tcPr>
                </a:tc>
                <a:tc>
                  <a:txBody>
                    <a:bodyPr/>
                    <a:lstStyle/>
                    <a:p>
                      <a:pPr algn="ctr"/>
                      <a:r>
                        <a:rPr kumimoji="1" lang="ja-JP" altLang="en-US" b="0" dirty="0">
                          <a:solidFill>
                            <a:srgbClr val="002060"/>
                          </a:solidFill>
                        </a:rPr>
                        <a:t>３０分</a:t>
                      </a:r>
                    </a:p>
                  </a:txBody>
                  <a:tcPr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noFill/>
                  </a:tcPr>
                </a:tc>
                <a:tc>
                  <a:txBody>
                    <a:bodyPr/>
                    <a:lstStyle/>
                    <a:p>
                      <a:pPr marL="265113" indent="-265113">
                        <a:lnSpc>
                          <a:spcPct val="150000"/>
                        </a:lnSpc>
                      </a:pPr>
                      <a:r>
                        <a:rPr kumimoji="1" lang="ja-JP" altLang="en-US" b="0" dirty="0">
                          <a:solidFill>
                            <a:srgbClr val="002060"/>
                          </a:solidFill>
                        </a:rPr>
                        <a:t>①参加者の関係（性）調整に関する工夫</a:t>
                      </a:r>
                    </a:p>
                    <a:p>
                      <a:pPr marL="265113" indent="-265113">
                        <a:lnSpc>
                          <a:spcPct val="150000"/>
                        </a:lnSpc>
                      </a:pPr>
                      <a:r>
                        <a:rPr kumimoji="1" lang="ja-JP" altLang="en-US" b="0" dirty="0">
                          <a:solidFill>
                            <a:srgbClr val="002060"/>
                          </a:solidFill>
                        </a:rPr>
                        <a:t>②情報の発散と意見の構造化に関する工夫</a:t>
                      </a:r>
                    </a:p>
                    <a:p>
                      <a:pPr marL="265113" indent="-265113">
                        <a:lnSpc>
                          <a:spcPct val="150000"/>
                        </a:lnSpc>
                      </a:pPr>
                      <a:r>
                        <a:rPr kumimoji="1" lang="ja-JP" altLang="en-US" b="0" dirty="0">
                          <a:solidFill>
                            <a:srgbClr val="002060"/>
                          </a:solidFill>
                        </a:rPr>
                        <a:t>③参加者の合意形成に関する工夫</a:t>
                      </a:r>
                    </a:p>
                    <a:p>
                      <a:pPr marL="0" indent="0"/>
                      <a:r>
                        <a:rPr kumimoji="1" lang="ja-JP" altLang="en-US" b="0" dirty="0">
                          <a:solidFill>
                            <a:srgbClr val="002060"/>
                          </a:solidFill>
                        </a:rPr>
                        <a:t>について協議会の議論を活性化させるための技術としてどのようにファシリテーション技術を活用できるかについて、グループワーク（実践的な情報交換）を行う</a:t>
                      </a:r>
                      <a:endParaRPr kumimoji="1" lang="en-US" altLang="ja-JP" b="0" dirty="0">
                        <a:solidFill>
                          <a:srgbClr val="002060"/>
                        </a:solidFill>
                      </a:endParaRPr>
                    </a:p>
                  </a:txBody>
                  <a:tcPr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noFill/>
                  </a:tcPr>
                </a:tc>
                <a:extLst>
                  <a:ext uri="{0D108BD9-81ED-4DB2-BD59-A6C34878D82A}">
                    <a16:rowId xmlns:a16="http://schemas.microsoft.com/office/drawing/2014/main" val="10002"/>
                  </a:ext>
                </a:extLst>
              </a:tr>
              <a:tr h="691533">
                <a:tc>
                  <a:txBody>
                    <a:bodyPr/>
                    <a:lstStyle/>
                    <a:p>
                      <a:pPr algn="ctr"/>
                      <a:r>
                        <a:rPr kumimoji="1" lang="ja-JP" altLang="en-US" b="0" dirty="0">
                          <a:solidFill>
                            <a:srgbClr val="002060"/>
                          </a:solidFill>
                        </a:rPr>
                        <a:t>４</a:t>
                      </a:r>
                    </a:p>
                  </a:txBody>
                  <a:tcPr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noFill/>
                  </a:tcPr>
                </a:tc>
                <a:tc>
                  <a:txBody>
                    <a:bodyPr/>
                    <a:lstStyle/>
                    <a:p>
                      <a:pPr algn="ctr"/>
                      <a:r>
                        <a:rPr kumimoji="1" lang="ja-JP" altLang="en-US" b="0" dirty="0">
                          <a:solidFill>
                            <a:srgbClr val="002060"/>
                          </a:solidFill>
                        </a:rPr>
                        <a:t>３分</a:t>
                      </a:r>
                    </a:p>
                  </a:txBody>
                  <a:tcPr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noFill/>
                  </a:tcPr>
                </a:tc>
                <a:tc>
                  <a:txBody>
                    <a:bodyPr/>
                    <a:lstStyle/>
                    <a:p>
                      <a:r>
                        <a:rPr kumimoji="1" lang="ja-JP" altLang="en-US" b="0" dirty="0">
                          <a:solidFill>
                            <a:srgbClr val="002060"/>
                          </a:solidFill>
                        </a:rPr>
                        <a:t>演習担当者の実践等を紹介する</a:t>
                      </a:r>
                    </a:p>
                  </a:txBody>
                  <a:tcPr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noFill/>
                  </a:tcPr>
                </a:tc>
                <a:extLst>
                  <a:ext uri="{0D108BD9-81ED-4DB2-BD59-A6C34878D82A}">
                    <a16:rowId xmlns:a16="http://schemas.microsoft.com/office/drawing/2014/main" val="10003"/>
                  </a:ext>
                </a:extLst>
              </a:tr>
            </a:tbl>
          </a:graphicData>
        </a:graphic>
      </p:graphicFrame>
      <p:sp>
        <p:nvSpPr>
          <p:cNvPr id="6" name="テキスト ボックス 5">
            <a:extLst>
              <a:ext uri="{FF2B5EF4-FFF2-40B4-BE49-F238E27FC236}">
                <a16:creationId xmlns:a16="http://schemas.microsoft.com/office/drawing/2014/main" id="{5FD56A71-FFAF-41A7-AF81-7A4D91DCE3FA}"/>
              </a:ext>
            </a:extLst>
          </p:cNvPr>
          <p:cNvSpPr txBox="1"/>
          <p:nvPr/>
        </p:nvSpPr>
        <p:spPr>
          <a:xfrm>
            <a:off x="457200" y="1441323"/>
            <a:ext cx="8229600" cy="523220"/>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2800" b="0" i="0" u="none" strike="noStrike" kern="1200" cap="none" spc="0" normalizeH="0" baseline="0" noProof="0" dirty="0">
                <a:ln>
                  <a:noFill/>
                </a:ln>
                <a:solidFill>
                  <a:srgbClr val="002060"/>
                </a:solidFill>
                <a:effectLst/>
                <a:uLnTx/>
                <a:uFillTx/>
                <a:latin typeface="ＭＳ Ｐゴシック"/>
                <a:ea typeface="ＭＳ Ｐゴシック"/>
                <a:cs typeface="+mn-cs"/>
              </a:rPr>
              <a:t>この演習はグループメンバー約６人全員で実施します。</a:t>
            </a:r>
          </a:p>
        </p:txBody>
      </p:sp>
    </p:spTree>
    <p:extLst>
      <p:ext uri="{BB962C8B-B14F-4D97-AF65-F5344CB8AC3E}">
        <p14:creationId xmlns:p14="http://schemas.microsoft.com/office/powerpoint/2010/main" val="237706731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4"/>
          <p:cNvSpPr>
            <a:spLocks noGrp="1" noChangeArrowheads="1"/>
          </p:cNvSpPr>
          <p:nvPr>
            <p:ph type="title"/>
          </p:nvPr>
        </p:nvSpPr>
        <p:spPr>
          <a:xfrm>
            <a:off x="251520" y="274638"/>
            <a:ext cx="8640960" cy="1138138"/>
          </a:xfrm>
          <a:noFill/>
          <a:ln>
            <a:solidFill>
              <a:srgbClr val="002060"/>
            </a:solidFill>
          </a:ln>
        </p:spPr>
        <p:txBody>
          <a:bodyPr/>
          <a:lstStyle/>
          <a:p>
            <a:pPr algn="l" eaLnBrk="1" hangingPunct="1"/>
            <a:r>
              <a:rPr lang="ja-JP" altLang="en-US" sz="2000" dirty="0">
                <a:solidFill>
                  <a:srgbClr val="002060"/>
                </a:solidFill>
                <a:latin typeface="+mj-ea"/>
              </a:rPr>
              <a:t>　□地域生活支援拠点等の整備</a:t>
            </a:r>
            <a:r>
              <a:rPr lang="en-US" altLang="ja-JP" sz="2000" dirty="0">
                <a:solidFill>
                  <a:srgbClr val="002060"/>
                </a:solidFill>
                <a:latin typeface="+mj-ea"/>
              </a:rPr>
              <a:t/>
            </a:r>
            <a:br>
              <a:rPr lang="en-US" altLang="ja-JP" sz="2000" dirty="0">
                <a:solidFill>
                  <a:srgbClr val="002060"/>
                </a:solidFill>
                <a:latin typeface="+mj-ea"/>
              </a:rPr>
            </a:br>
            <a:r>
              <a:rPr lang="ja-JP" altLang="en-US" sz="2000" dirty="0">
                <a:solidFill>
                  <a:srgbClr val="002060"/>
                </a:solidFill>
                <a:latin typeface="+mj-ea"/>
              </a:rPr>
              <a:t>　□保健・医療・福祉関係者による協議の場</a:t>
            </a:r>
            <a:r>
              <a:rPr lang="en-US" altLang="ja-JP" sz="2000" dirty="0">
                <a:solidFill>
                  <a:srgbClr val="002060"/>
                </a:solidFill>
                <a:latin typeface="+mj-ea"/>
              </a:rPr>
              <a:t/>
            </a:r>
            <a:br>
              <a:rPr lang="en-US" altLang="ja-JP" sz="2000" dirty="0">
                <a:solidFill>
                  <a:srgbClr val="002060"/>
                </a:solidFill>
                <a:latin typeface="+mj-ea"/>
              </a:rPr>
            </a:br>
            <a:r>
              <a:rPr lang="ja-JP" altLang="en-US" sz="2000" dirty="0">
                <a:solidFill>
                  <a:srgbClr val="002060"/>
                </a:solidFill>
                <a:latin typeface="+mj-ea"/>
              </a:rPr>
              <a:t>　□医療的ケア児支援の協議の場</a:t>
            </a:r>
          </a:p>
        </p:txBody>
      </p:sp>
      <p:sp>
        <p:nvSpPr>
          <p:cNvPr id="5" name="Text Box 15"/>
          <p:cNvSpPr txBox="1">
            <a:spLocks noChangeArrowheads="1"/>
          </p:cNvSpPr>
          <p:nvPr/>
        </p:nvSpPr>
        <p:spPr bwMode="auto">
          <a:xfrm>
            <a:off x="107506" y="6525467"/>
            <a:ext cx="3600400" cy="276999"/>
          </a:xfrm>
          <a:prstGeom prst="rect">
            <a:avLst/>
          </a:prstGeom>
          <a:noFill/>
          <a:ln w="9525">
            <a:noFill/>
            <a:miter lim="800000"/>
            <a:headEnd/>
            <a:tailEnd/>
          </a:ln>
        </p:spPr>
        <p:txBody>
          <a:bodyPr wrap="square">
            <a:spAutoFit/>
          </a:bodyPr>
          <a:lstStyle/>
          <a:p>
            <a:r>
              <a:rPr lang="ja-JP" altLang="en-US" sz="1200" i="1" dirty="0">
                <a:latin typeface="ＭＳ Ｐ明朝" panose="02020600040205080304" pitchFamily="18" charset="-128"/>
                <a:ea typeface="ＭＳ Ｐ明朝" panose="02020600040205080304" pitchFamily="18" charset="-128"/>
              </a:rPr>
              <a:t>平成</a:t>
            </a:r>
            <a:r>
              <a:rPr lang="en-US" altLang="ja-JP" sz="1200" i="1" dirty="0">
                <a:latin typeface="ＭＳ Ｐ明朝" panose="02020600040205080304" pitchFamily="18" charset="-128"/>
                <a:ea typeface="ＭＳ Ｐ明朝" panose="02020600040205080304" pitchFamily="18" charset="-128"/>
              </a:rPr>
              <a:t>30</a:t>
            </a:r>
            <a:r>
              <a:rPr lang="ja-JP" altLang="en-US" sz="1200" i="1" dirty="0">
                <a:latin typeface="ＭＳ Ｐ明朝" panose="02020600040205080304" pitchFamily="18" charset="-128"/>
                <a:ea typeface="ＭＳ Ｐ明朝" panose="02020600040205080304" pitchFamily="18" charset="-128"/>
              </a:rPr>
              <a:t>年度主任相談支援専門員養成研修</a:t>
            </a:r>
            <a:endParaRPr lang="en-US" altLang="ja-JP" sz="1200" i="1" dirty="0">
              <a:latin typeface="ＭＳ Ｐ明朝" panose="02020600040205080304" pitchFamily="18" charset="-128"/>
              <a:ea typeface="ＭＳ Ｐ明朝" panose="02020600040205080304" pitchFamily="18" charset="-128"/>
            </a:endParaRPr>
          </a:p>
        </p:txBody>
      </p:sp>
      <p:sp>
        <p:nvSpPr>
          <p:cNvPr id="2" name="スライド番号プレースホルダー 1"/>
          <p:cNvSpPr>
            <a:spLocks noGrp="1"/>
          </p:cNvSpPr>
          <p:nvPr>
            <p:ph type="sldNum" sz="quarter" idx="12"/>
          </p:nvPr>
        </p:nvSpPr>
        <p:spPr>
          <a:xfrm>
            <a:off x="6876256" y="6525467"/>
            <a:ext cx="2133600" cy="476250"/>
          </a:xfrm>
        </p:spPr>
        <p:txBody>
          <a:bodyPr/>
          <a:lstStyle/>
          <a:p>
            <a:pPr>
              <a:defRPr/>
            </a:pPr>
            <a:fld id="{804D6B79-3AEB-42FE-A736-A41F7AEA0445}" type="slidenum">
              <a:rPr lang="en-US" altLang="ja-JP" smtClean="0"/>
              <a:pPr>
                <a:defRPr/>
              </a:pPr>
              <a:t>37</a:t>
            </a:fld>
            <a:endParaRPr lang="en-US" altLang="ja-JP" dirty="0"/>
          </a:p>
        </p:txBody>
      </p:sp>
      <p:graphicFrame>
        <p:nvGraphicFramePr>
          <p:cNvPr id="3" name="コンテンツ プレースホルダー 2"/>
          <p:cNvGraphicFramePr>
            <a:graphicFrameLocks noGrp="1"/>
          </p:cNvGraphicFramePr>
          <p:nvPr>
            <p:ph idx="1"/>
            <p:extLst>
              <p:ext uri="{D42A27DB-BD31-4B8C-83A1-F6EECF244321}">
                <p14:modId xmlns:p14="http://schemas.microsoft.com/office/powerpoint/2010/main" val="530485368"/>
              </p:ext>
            </p:extLst>
          </p:nvPr>
        </p:nvGraphicFramePr>
        <p:xfrm>
          <a:off x="251520" y="1660005"/>
          <a:ext cx="8640960" cy="4366534"/>
        </p:xfrm>
        <a:graphic>
          <a:graphicData uri="http://schemas.openxmlformats.org/drawingml/2006/table">
            <a:tbl>
              <a:tblPr firstRow="1" bandRow="1">
                <a:tableStyleId>{5C22544A-7EE6-4342-B048-85BDC9FD1C3A}</a:tableStyleId>
              </a:tblPr>
              <a:tblGrid>
                <a:gridCol w="2664296">
                  <a:extLst>
                    <a:ext uri="{9D8B030D-6E8A-4147-A177-3AD203B41FA5}">
                      <a16:colId xmlns:a16="http://schemas.microsoft.com/office/drawing/2014/main" val="20000"/>
                    </a:ext>
                  </a:extLst>
                </a:gridCol>
                <a:gridCol w="5976664">
                  <a:extLst>
                    <a:ext uri="{9D8B030D-6E8A-4147-A177-3AD203B41FA5}">
                      <a16:colId xmlns:a16="http://schemas.microsoft.com/office/drawing/2014/main" val="20001"/>
                    </a:ext>
                  </a:extLst>
                </a:gridCol>
              </a:tblGrid>
              <a:tr h="1181572">
                <a:tc>
                  <a:txBody>
                    <a:bodyPr/>
                    <a:lstStyle/>
                    <a:p>
                      <a:r>
                        <a:rPr kumimoji="1" lang="ja-JP" altLang="en-US" sz="2400" b="0" dirty="0">
                          <a:solidFill>
                            <a:srgbClr val="002060"/>
                          </a:solidFill>
                        </a:rPr>
                        <a:t>参加者の関係（性）調整に関する工夫</a:t>
                      </a:r>
                    </a:p>
                  </a:txBody>
                  <a:tcPr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noFill/>
                  </a:tcPr>
                </a:tc>
                <a:tc>
                  <a:txBody>
                    <a:bodyPr/>
                    <a:lstStyle/>
                    <a:p>
                      <a:r>
                        <a:rPr kumimoji="1" lang="ja-JP" altLang="en-US" sz="1100" b="0" dirty="0">
                          <a:solidFill>
                            <a:srgbClr val="002060"/>
                          </a:solidFill>
                        </a:rPr>
                        <a:t>取り上げたテーマから参加者をイメージし、主任としてどの参加者とどのように関係を調整（構築）していくことがポイントかを中心に議論しましょう。</a:t>
                      </a:r>
                    </a:p>
                  </a:txBody>
                  <a:tcP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noFill/>
                  </a:tcPr>
                </a:tc>
                <a:extLst>
                  <a:ext uri="{0D108BD9-81ED-4DB2-BD59-A6C34878D82A}">
                    <a16:rowId xmlns:a16="http://schemas.microsoft.com/office/drawing/2014/main" val="10000"/>
                  </a:ext>
                </a:extLst>
              </a:tr>
              <a:tr h="1954408">
                <a:tc>
                  <a:txBody>
                    <a:bodyPr/>
                    <a:lstStyle/>
                    <a:p>
                      <a:r>
                        <a:rPr kumimoji="1" lang="ja-JP" altLang="en-US" sz="2400" dirty="0">
                          <a:solidFill>
                            <a:srgbClr val="002060"/>
                          </a:solidFill>
                        </a:rPr>
                        <a:t>情報の発散と意見の構造化に関する工夫</a:t>
                      </a:r>
                    </a:p>
                  </a:txBody>
                  <a:tcPr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noFill/>
                  </a:tcPr>
                </a:tc>
                <a:tc>
                  <a:txBody>
                    <a:bodyPr/>
                    <a:lstStyle/>
                    <a:p>
                      <a:r>
                        <a:rPr kumimoji="1" lang="ja-JP" altLang="en-US" sz="1100" dirty="0">
                          <a:solidFill>
                            <a:srgbClr val="002060"/>
                          </a:solidFill>
                        </a:rPr>
                        <a:t>取り上げたテーマから参加者をイメージし、議論を活性化させるために主任としてどのように場をつくるか、発散された情報を構造化する工夫について議論しましょう。</a:t>
                      </a:r>
                    </a:p>
                  </a:txBody>
                  <a:tcP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noFill/>
                  </a:tcPr>
                </a:tc>
                <a:extLst>
                  <a:ext uri="{0D108BD9-81ED-4DB2-BD59-A6C34878D82A}">
                    <a16:rowId xmlns:a16="http://schemas.microsoft.com/office/drawing/2014/main" val="10001"/>
                  </a:ext>
                </a:extLst>
              </a:tr>
              <a:tr h="123055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2400" dirty="0">
                          <a:solidFill>
                            <a:srgbClr val="002060"/>
                          </a:solidFill>
                        </a:rPr>
                        <a:t>参加者の合意形成に関する工夫</a:t>
                      </a:r>
                    </a:p>
                  </a:txBody>
                  <a:tcPr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noFill/>
                  </a:tcPr>
                </a:tc>
                <a:tc>
                  <a:txBody>
                    <a:bodyPr/>
                    <a:lstStyle/>
                    <a:p>
                      <a:r>
                        <a:rPr kumimoji="1" lang="ja-JP" altLang="en-US" sz="1100" dirty="0">
                          <a:solidFill>
                            <a:srgbClr val="002060"/>
                          </a:solidFill>
                        </a:rPr>
                        <a:t>方針がうまくまとまらない場合などを想定して議論しましょう</a:t>
                      </a:r>
                    </a:p>
                  </a:txBody>
                  <a:tcP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noFill/>
                  </a:tcPr>
                </a:tc>
                <a:extLst>
                  <a:ext uri="{0D108BD9-81ED-4DB2-BD59-A6C34878D82A}">
                    <a16:rowId xmlns:a16="http://schemas.microsoft.com/office/drawing/2014/main" val="10002"/>
                  </a:ext>
                </a:extLst>
              </a:tr>
            </a:tbl>
          </a:graphicData>
        </a:graphic>
      </p:graphicFrame>
      <p:sp>
        <p:nvSpPr>
          <p:cNvPr id="4" name="右中かっこ 3">
            <a:extLst>
              <a:ext uri="{FF2B5EF4-FFF2-40B4-BE49-F238E27FC236}">
                <a16:creationId xmlns:a16="http://schemas.microsoft.com/office/drawing/2014/main" id="{094B6308-E6BF-4694-97F8-ED8A2D945C21}"/>
              </a:ext>
            </a:extLst>
          </p:cNvPr>
          <p:cNvSpPr/>
          <p:nvPr/>
        </p:nvSpPr>
        <p:spPr>
          <a:xfrm>
            <a:off x="5220072" y="404664"/>
            <a:ext cx="288032" cy="909290"/>
          </a:xfrm>
          <a:prstGeom prst="rightBrace">
            <a:avLst>
              <a:gd name="adj1" fmla="val 18400"/>
              <a:gd name="adj2" fmla="val 48580"/>
            </a:avLst>
          </a:prstGeom>
          <a:ln w="19050">
            <a:solidFill>
              <a:srgbClr val="00206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6" name="テキスト ボックス 5">
            <a:extLst>
              <a:ext uri="{FF2B5EF4-FFF2-40B4-BE49-F238E27FC236}">
                <a16:creationId xmlns:a16="http://schemas.microsoft.com/office/drawing/2014/main" id="{3A91ED71-ABC2-4014-8219-6028A8065369}"/>
              </a:ext>
            </a:extLst>
          </p:cNvPr>
          <p:cNvSpPr txBox="1"/>
          <p:nvPr/>
        </p:nvSpPr>
        <p:spPr>
          <a:xfrm>
            <a:off x="5652120" y="620688"/>
            <a:ext cx="2736304" cy="400110"/>
          </a:xfrm>
          <a:prstGeom prst="rect">
            <a:avLst/>
          </a:prstGeom>
          <a:noFill/>
        </p:spPr>
        <p:txBody>
          <a:bodyPr wrap="square" rtlCol="0">
            <a:spAutoFit/>
          </a:bodyPr>
          <a:lstStyle/>
          <a:p>
            <a:r>
              <a:rPr kumimoji="1" lang="ja-JP" altLang="en-US" sz="2000" dirty="0">
                <a:solidFill>
                  <a:srgbClr val="002060"/>
                </a:solidFill>
                <a:latin typeface="+mj-ea"/>
                <a:ea typeface="+mj-ea"/>
              </a:rPr>
              <a:t>どれか１つを選択する</a:t>
            </a:r>
          </a:p>
        </p:txBody>
      </p:sp>
      <p:sp>
        <p:nvSpPr>
          <p:cNvPr id="7" name="テキスト ボックス 6">
            <a:extLst>
              <a:ext uri="{FF2B5EF4-FFF2-40B4-BE49-F238E27FC236}">
                <a16:creationId xmlns:a16="http://schemas.microsoft.com/office/drawing/2014/main" id="{954405DE-0C04-46A3-89E9-3E5D7C87E887}"/>
              </a:ext>
            </a:extLst>
          </p:cNvPr>
          <p:cNvSpPr txBox="1"/>
          <p:nvPr/>
        </p:nvSpPr>
        <p:spPr>
          <a:xfrm>
            <a:off x="899592" y="6093296"/>
            <a:ext cx="7344816" cy="338554"/>
          </a:xfrm>
          <a:prstGeom prst="rect">
            <a:avLst/>
          </a:prstGeom>
          <a:noFill/>
        </p:spPr>
        <p:txBody>
          <a:bodyPr wrap="square" rtlCol="0">
            <a:spAutoFit/>
          </a:bodyPr>
          <a:lstStyle/>
          <a:p>
            <a:r>
              <a:rPr kumimoji="1" lang="ja-JP" altLang="en-US" sz="1600" dirty="0">
                <a:solidFill>
                  <a:srgbClr val="FF0000"/>
                </a:solidFill>
                <a:latin typeface="+mj-ea"/>
                <a:ea typeface="+mj-ea"/>
              </a:rPr>
              <a:t>留意点：主任相談支援専門員はあくまで参加者で事務局は他にいるという設定です。</a:t>
            </a:r>
          </a:p>
        </p:txBody>
      </p:sp>
    </p:spTree>
    <p:extLst>
      <p:ext uri="{BB962C8B-B14F-4D97-AF65-F5344CB8AC3E}">
        <p14:creationId xmlns:p14="http://schemas.microsoft.com/office/powerpoint/2010/main" val="309185228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4"/>
          <p:cNvSpPr>
            <a:spLocks noGrp="1" noChangeArrowheads="1"/>
          </p:cNvSpPr>
          <p:nvPr>
            <p:ph type="title"/>
          </p:nvPr>
        </p:nvSpPr>
        <p:spPr/>
        <p:txBody>
          <a:bodyPr/>
          <a:lstStyle/>
          <a:p>
            <a:pPr eaLnBrk="1" hangingPunct="1"/>
            <a:r>
              <a:rPr lang="ja-JP" altLang="en-US" sz="3600" i="1" smtClean="0">
                <a:solidFill>
                  <a:srgbClr val="002060"/>
                </a:solidFill>
                <a:latin typeface="+mj-ea"/>
              </a:rPr>
              <a:t>演習</a:t>
            </a:r>
            <a:r>
              <a:rPr lang="ja-JP" altLang="en-US" sz="3600" i="1" dirty="0">
                <a:solidFill>
                  <a:srgbClr val="002060"/>
                </a:solidFill>
                <a:latin typeface="+mj-ea"/>
              </a:rPr>
              <a:t>における</a:t>
            </a:r>
            <a:r>
              <a:rPr lang="en-US" altLang="ja-JP" sz="3600" i="1" dirty="0">
                <a:solidFill>
                  <a:srgbClr val="002060"/>
                </a:solidFill>
                <a:latin typeface="+mj-ea"/>
              </a:rPr>
              <a:t/>
            </a:r>
            <a:br>
              <a:rPr lang="en-US" altLang="ja-JP" sz="3600" i="1" dirty="0">
                <a:solidFill>
                  <a:srgbClr val="002060"/>
                </a:solidFill>
                <a:latin typeface="+mj-ea"/>
              </a:rPr>
            </a:br>
            <a:r>
              <a:rPr lang="ja-JP" altLang="en-US" sz="3600" i="1" dirty="0">
                <a:solidFill>
                  <a:srgbClr val="002060"/>
                </a:solidFill>
                <a:latin typeface="+mj-ea"/>
              </a:rPr>
              <a:t>ファシリテーション技術</a:t>
            </a:r>
          </a:p>
        </p:txBody>
      </p:sp>
      <p:sp>
        <p:nvSpPr>
          <p:cNvPr id="2" name="スライド番号プレースホルダー 1"/>
          <p:cNvSpPr>
            <a:spLocks noGrp="1"/>
          </p:cNvSpPr>
          <p:nvPr>
            <p:ph type="sldNum" sz="quarter" idx="12"/>
          </p:nvPr>
        </p:nvSpPr>
        <p:spPr>
          <a:xfrm>
            <a:off x="6979229" y="6519295"/>
            <a:ext cx="2133600" cy="476250"/>
          </a:xfrm>
        </p:spPr>
        <p:txBody>
          <a:bodyPr/>
          <a:lstStyle/>
          <a:p>
            <a:pPr>
              <a:defRPr/>
            </a:pPr>
            <a:fld id="{804D6B79-3AEB-42FE-A736-A41F7AEA0445}" type="slidenum">
              <a:rPr lang="en-US" altLang="ja-JP" smtClean="0">
                <a:solidFill>
                  <a:srgbClr val="000000"/>
                </a:solidFill>
              </a:rPr>
              <a:pPr>
                <a:defRPr/>
              </a:pPr>
              <a:t>38</a:t>
            </a:fld>
            <a:endParaRPr lang="en-US" altLang="ja-JP">
              <a:solidFill>
                <a:srgbClr val="000000"/>
              </a:solidFill>
            </a:endParaRPr>
          </a:p>
        </p:txBody>
      </p:sp>
      <p:sp>
        <p:nvSpPr>
          <p:cNvPr id="5" name="Text Box 15"/>
          <p:cNvSpPr txBox="1">
            <a:spLocks noChangeArrowheads="1"/>
          </p:cNvSpPr>
          <p:nvPr/>
        </p:nvSpPr>
        <p:spPr bwMode="auto">
          <a:xfrm>
            <a:off x="107506" y="6525467"/>
            <a:ext cx="3600400" cy="276999"/>
          </a:xfrm>
          <a:prstGeom prst="rect">
            <a:avLst/>
          </a:prstGeom>
          <a:noFill/>
          <a:ln w="9525">
            <a:noFill/>
            <a:miter lim="800000"/>
            <a:headEnd/>
            <a:tailEnd/>
          </a:ln>
        </p:spPr>
        <p:txBody>
          <a:bodyPr wrap="square">
            <a:spAutoFit/>
          </a:bodyPr>
          <a:lstStyle/>
          <a:p>
            <a:r>
              <a:rPr lang="ja-JP" altLang="en-US" sz="1200" i="1" dirty="0">
                <a:solidFill>
                  <a:srgbClr val="000000"/>
                </a:solidFill>
                <a:latin typeface="ＭＳ Ｐ明朝" panose="02020600040205080304" pitchFamily="18" charset="-128"/>
                <a:ea typeface="ＭＳ Ｐ明朝" panose="02020600040205080304" pitchFamily="18" charset="-128"/>
              </a:rPr>
              <a:t>平成</a:t>
            </a:r>
            <a:r>
              <a:rPr lang="en-US" altLang="ja-JP" sz="1200" i="1" dirty="0">
                <a:solidFill>
                  <a:srgbClr val="000000"/>
                </a:solidFill>
                <a:latin typeface="ＭＳ Ｐ明朝" panose="02020600040205080304" pitchFamily="18" charset="-128"/>
                <a:ea typeface="ＭＳ Ｐ明朝" panose="02020600040205080304" pitchFamily="18" charset="-128"/>
              </a:rPr>
              <a:t>30</a:t>
            </a:r>
            <a:r>
              <a:rPr lang="ja-JP" altLang="en-US" sz="1200" i="1" dirty="0">
                <a:solidFill>
                  <a:srgbClr val="000000"/>
                </a:solidFill>
                <a:latin typeface="ＭＳ Ｐ明朝" panose="02020600040205080304" pitchFamily="18" charset="-128"/>
                <a:ea typeface="ＭＳ Ｐ明朝" panose="02020600040205080304" pitchFamily="18" charset="-128"/>
              </a:rPr>
              <a:t>年度主任相談支援専門員養成研修</a:t>
            </a:r>
            <a:endParaRPr lang="en-US" altLang="ja-JP" sz="1200" i="1" dirty="0">
              <a:solidFill>
                <a:srgbClr val="000000"/>
              </a:solidFill>
              <a:latin typeface="ＭＳ Ｐ明朝" panose="02020600040205080304" pitchFamily="18" charset="-128"/>
              <a:ea typeface="ＭＳ Ｐ明朝" panose="02020600040205080304" pitchFamily="18" charset="-128"/>
            </a:endParaRPr>
          </a:p>
        </p:txBody>
      </p:sp>
    </p:spTree>
    <p:extLst>
      <p:ext uri="{BB962C8B-B14F-4D97-AF65-F5344CB8AC3E}">
        <p14:creationId xmlns:p14="http://schemas.microsoft.com/office/powerpoint/2010/main" val="220181282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4"/>
          <p:cNvSpPr>
            <a:spLocks noGrp="1" noChangeArrowheads="1"/>
          </p:cNvSpPr>
          <p:nvPr>
            <p:ph type="title"/>
          </p:nvPr>
        </p:nvSpPr>
        <p:spPr>
          <a:solidFill>
            <a:srgbClr val="002060"/>
          </a:solidFill>
        </p:spPr>
        <p:txBody>
          <a:bodyPr/>
          <a:lstStyle/>
          <a:p>
            <a:pPr eaLnBrk="1" hangingPunct="1"/>
            <a:r>
              <a:rPr lang="ja-JP" altLang="en-US" sz="3600" dirty="0">
                <a:solidFill>
                  <a:schemeClr val="bg1"/>
                </a:solidFill>
                <a:latin typeface="+mj-ea"/>
              </a:rPr>
              <a:t>参加者が主体的に学ぶ場作りのポイント</a:t>
            </a:r>
          </a:p>
        </p:txBody>
      </p:sp>
      <p:sp>
        <p:nvSpPr>
          <p:cNvPr id="5" name="Text Box 15"/>
          <p:cNvSpPr txBox="1">
            <a:spLocks noChangeArrowheads="1"/>
          </p:cNvSpPr>
          <p:nvPr/>
        </p:nvSpPr>
        <p:spPr bwMode="auto">
          <a:xfrm>
            <a:off x="107506" y="6525467"/>
            <a:ext cx="3600400" cy="276999"/>
          </a:xfrm>
          <a:prstGeom prst="rect">
            <a:avLst/>
          </a:prstGeom>
          <a:noFill/>
          <a:ln w="9525">
            <a:noFill/>
            <a:miter lim="800000"/>
            <a:headEnd/>
            <a:tailEnd/>
          </a:ln>
        </p:spPr>
        <p:txBody>
          <a:bodyPr wrap="square">
            <a:spAutoFit/>
          </a:bodyPr>
          <a:lstStyle/>
          <a:p>
            <a:r>
              <a:rPr lang="ja-JP" altLang="en-US" sz="1200" i="1" dirty="0">
                <a:latin typeface="ＭＳ Ｐ明朝" panose="02020600040205080304" pitchFamily="18" charset="-128"/>
                <a:ea typeface="ＭＳ Ｐ明朝" panose="02020600040205080304" pitchFamily="18" charset="-128"/>
              </a:rPr>
              <a:t>平成</a:t>
            </a:r>
            <a:r>
              <a:rPr lang="en-US" altLang="ja-JP" sz="1200" i="1" dirty="0">
                <a:latin typeface="ＭＳ Ｐ明朝" panose="02020600040205080304" pitchFamily="18" charset="-128"/>
                <a:ea typeface="ＭＳ Ｐ明朝" panose="02020600040205080304" pitchFamily="18" charset="-128"/>
              </a:rPr>
              <a:t>30</a:t>
            </a:r>
            <a:r>
              <a:rPr lang="ja-JP" altLang="en-US" sz="1200" i="1" dirty="0">
                <a:latin typeface="ＭＳ Ｐ明朝" panose="02020600040205080304" pitchFamily="18" charset="-128"/>
                <a:ea typeface="ＭＳ Ｐ明朝" panose="02020600040205080304" pitchFamily="18" charset="-128"/>
              </a:rPr>
              <a:t>年度主任相談支援専門員養成研修</a:t>
            </a:r>
            <a:endParaRPr lang="en-US" altLang="ja-JP" sz="1200" i="1" dirty="0">
              <a:latin typeface="ＭＳ Ｐ明朝" panose="02020600040205080304" pitchFamily="18" charset="-128"/>
              <a:ea typeface="ＭＳ Ｐ明朝" panose="02020600040205080304" pitchFamily="18" charset="-128"/>
            </a:endParaRPr>
          </a:p>
        </p:txBody>
      </p:sp>
      <p:sp>
        <p:nvSpPr>
          <p:cNvPr id="2" name="スライド番号プレースホルダー 1"/>
          <p:cNvSpPr>
            <a:spLocks noGrp="1"/>
          </p:cNvSpPr>
          <p:nvPr>
            <p:ph type="sldNum" sz="quarter" idx="12"/>
          </p:nvPr>
        </p:nvSpPr>
        <p:spPr>
          <a:xfrm>
            <a:off x="6985593" y="6529127"/>
            <a:ext cx="2133600" cy="476250"/>
          </a:xfrm>
        </p:spPr>
        <p:txBody>
          <a:bodyPr/>
          <a:lstStyle/>
          <a:p>
            <a:pPr>
              <a:defRPr/>
            </a:pPr>
            <a:fld id="{804D6B79-3AEB-42FE-A736-A41F7AEA0445}" type="slidenum">
              <a:rPr lang="en-US" altLang="ja-JP" smtClean="0"/>
              <a:pPr>
                <a:defRPr/>
              </a:pPr>
              <a:t>39</a:t>
            </a:fld>
            <a:endParaRPr lang="en-US" altLang="ja-JP" dirty="0"/>
          </a:p>
        </p:txBody>
      </p:sp>
      <p:sp>
        <p:nvSpPr>
          <p:cNvPr id="6" name="コンテンツ プレースホルダー 5"/>
          <p:cNvSpPr>
            <a:spLocks noGrp="1"/>
          </p:cNvSpPr>
          <p:nvPr>
            <p:ph idx="1"/>
          </p:nvPr>
        </p:nvSpPr>
        <p:spPr/>
        <p:txBody>
          <a:bodyPr/>
          <a:lstStyle/>
          <a:p>
            <a:pPr marL="0" indent="0">
              <a:buNone/>
            </a:pPr>
            <a:r>
              <a:rPr kumimoji="1" lang="en-US" altLang="ja-JP" dirty="0">
                <a:solidFill>
                  <a:srgbClr val="002060"/>
                </a:solidFill>
              </a:rPr>
              <a:t>【</a:t>
            </a:r>
            <a:r>
              <a:rPr kumimoji="1" lang="ja-JP" altLang="en-US" dirty="0">
                <a:solidFill>
                  <a:srgbClr val="002060"/>
                </a:solidFill>
              </a:rPr>
              <a:t>事前準備</a:t>
            </a:r>
            <a:r>
              <a:rPr kumimoji="1" lang="en-US" altLang="ja-JP" dirty="0">
                <a:solidFill>
                  <a:srgbClr val="002060"/>
                </a:solidFill>
              </a:rPr>
              <a:t>】</a:t>
            </a:r>
          </a:p>
          <a:p>
            <a:pPr marL="0" indent="0">
              <a:lnSpc>
                <a:spcPct val="150000"/>
              </a:lnSpc>
              <a:buNone/>
            </a:pPr>
            <a:r>
              <a:rPr kumimoji="1" lang="ja-JP" altLang="en-US" dirty="0">
                <a:solidFill>
                  <a:srgbClr val="002060"/>
                </a:solidFill>
              </a:rPr>
              <a:t>１）研修ターゲットの明確化及び地域診断</a:t>
            </a:r>
            <a:endParaRPr kumimoji="1" lang="en-US" altLang="ja-JP" dirty="0">
              <a:solidFill>
                <a:srgbClr val="002060"/>
              </a:solidFill>
            </a:endParaRPr>
          </a:p>
          <a:p>
            <a:pPr marL="0" indent="0">
              <a:lnSpc>
                <a:spcPct val="150000"/>
              </a:lnSpc>
              <a:buNone/>
            </a:pPr>
            <a:r>
              <a:rPr kumimoji="1" lang="ja-JP" altLang="en-US" dirty="0">
                <a:solidFill>
                  <a:srgbClr val="002060"/>
                </a:solidFill>
              </a:rPr>
              <a:t>２）獲得目標及び研修</a:t>
            </a:r>
            <a:r>
              <a:rPr lang="ja-JP" altLang="en-US" dirty="0">
                <a:solidFill>
                  <a:srgbClr val="002060"/>
                </a:solidFill>
              </a:rPr>
              <a:t>ストーリーの設定</a:t>
            </a:r>
            <a:endParaRPr lang="en-US" altLang="ja-JP" dirty="0">
              <a:solidFill>
                <a:srgbClr val="002060"/>
              </a:solidFill>
            </a:endParaRPr>
          </a:p>
          <a:p>
            <a:pPr marL="0" indent="0">
              <a:lnSpc>
                <a:spcPct val="150000"/>
              </a:lnSpc>
              <a:buNone/>
            </a:pPr>
            <a:r>
              <a:rPr lang="ja-JP" altLang="en-US" dirty="0">
                <a:solidFill>
                  <a:srgbClr val="002060"/>
                </a:solidFill>
              </a:rPr>
              <a:t>　　「導入➡本論➡展開➡結論」</a:t>
            </a:r>
            <a:endParaRPr lang="en-US" altLang="ja-JP" dirty="0">
              <a:solidFill>
                <a:srgbClr val="002060"/>
              </a:solidFill>
            </a:endParaRPr>
          </a:p>
          <a:p>
            <a:pPr marL="0" indent="0">
              <a:lnSpc>
                <a:spcPct val="150000"/>
              </a:lnSpc>
              <a:buNone/>
            </a:pPr>
            <a:r>
              <a:rPr lang="ja-JP" altLang="en-US" dirty="0">
                <a:solidFill>
                  <a:srgbClr val="002060"/>
                </a:solidFill>
              </a:rPr>
              <a:t>３）研修環境やグループサイズの設定（調整）</a:t>
            </a:r>
            <a:endParaRPr lang="en-US" altLang="ja-JP" dirty="0">
              <a:solidFill>
                <a:srgbClr val="002060"/>
              </a:solidFill>
            </a:endParaRPr>
          </a:p>
          <a:p>
            <a:endParaRPr lang="en-US" altLang="ja-JP" dirty="0">
              <a:solidFill>
                <a:srgbClr val="002060"/>
              </a:solidFill>
            </a:endParaRPr>
          </a:p>
          <a:p>
            <a:endParaRPr kumimoji="1" lang="en-US" altLang="ja-JP" dirty="0">
              <a:solidFill>
                <a:srgbClr val="002060"/>
              </a:solidFill>
            </a:endParaRPr>
          </a:p>
        </p:txBody>
      </p:sp>
    </p:spTree>
    <p:extLst>
      <p:ext uri="{BB962C8B-B14F-4D97-AF65-F5344CB8AC3E}">
        <p14:creationId xmlns:p14="http://schemas.microsoft.com/office/powerpoint/2010/main" val="26010270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solidFill>
            <a:srgbClr val="002060"/>
          </a:solidFill>
        </p:spPr>
        <p:txBody>
          <a:bodyPr/>
          <a:lstStyle/>
          <a:p>
            <a:r>
              <a:rPr lang="ja-JP" altLang="en-US" sz="3600" dirty="0">
                <a:solidFill>
                  <a:schemeClr val="bg1"/>
                </a:solidFill>
              </a:rPr>
              <a:t>チームアプローチに関する</a:t>
            </a:r>
            <a:r>
              <a:rPr lang="en-US" altLang="ja-JP" sz="3600" dirty="0">
                <a:solidFill>
                  <a:schemeClr val="bg1"/>
                </a:solidFill>
              </a:rPr>
              <a:t/>
            </a:r>
            <a:br>
              <a:rPr lang="en-US" altLang="ja-JP" sz="3600" dirty="0">
                <a:solidFill>
                  <a:schemeClr val="bg1"/>
                </a:solidFill>
              </a:rPr>
            </a:br>
            <a:r>
              <a:rPr lang="ja-JP" altLang="en-US" sz="3600" dirty="0">
                <a:solidFill>
                  <a:schemeClr val="bg1"/>
                </a:solidFill>
              </a:rPr>
              <a:t>初任者➡現任➡主任の</a:t>
            </a:r>
            <a:r>
              <a:rPr kumimoji="1" lang="ja-JP" altLang="en-US" sz="3600" dirty="0">
                <a:solidFill>
                  <a:schemeClr val="bg1"/>
                </a:solidFill>
              </a:rPr>
              <a:t>違い</a:t>
            </a:r>
          </a:p>
        </p:txBody>
      </p:sp>
      <p:graphicFrame>
        <p:nvGraphicFramePr>
          <p:cNvPr id="6" name="コンテンツ プレースホルダー 5"/>
          <p:cNvGraphicFramePr>
            <a:graphicFrameLocks noGrp="1"/>
          </p:cNvGraphicFramePr>
          <p:nvPr>
            <p:ph idx="1"/>
            <p:extLst>
              <p:ext uri="{D42A27DB-BD31-4B8C-83A1-F6EECF244321}">
                <p14:modId xmlns:p14="http://schemas.microsoft.com/office/powerpoint/2010/main" val="954023090"/>
              </p:ext>
            </p:extLst>
          </p:nvPr>
        </p:nvGraphicFramePr>
        <p:xfrm>
          <a:off x="466366" y="1588315"/>
          <a:ext cx="8229600" cy="4648997"/>
        </p:xfrm>
        <a:graphic>
          <a:graphicData uri="http://schemas.openxmlformats.org/drawingml/2006/table">
            <a:tbl>
              <a:tblPr firstRow="1" bandRow="1">
                <a:tableStyleId>{5C22544A-7EE6-4342-B048-85BDC9FD1C3A}</a:tableStyleId>
              </a:tblPr>
              <a:tblGrid>
                <a:gridCol w="1378496">
                  <a:extLst>
                    <a:ext uri="{9D8B030D-6E8A-4147-A177-3AD203B41FA5}">
                      <a16:colId xmlns:a16="http://schemas.microsoft.com/office/drawing/2014/main" val="20000"/>
                    </a:ext>
                  </a:extLst>
                </a:gridCol>
                <a:gridCol w="6851104">
                  <a:extLst>
                    <a:ext uri="{9D8B030D-6E8A-4147-A177-3AD203B41FA5}">
                      <a16:colId xmlns:a16="http://schemas.microsoft.com/office/drawing/2014/main" val="20001"/>
                    </a:ext>
                  </a:extLst>
                </a:gridCol>
              </a:tblGrid>
              <a:tr h="400525">
                <a:tc>
                  <a:txBody>
                    <a:bodyPr/>
                    <a:lstStyle/>
                    <a:p>
                      <a:pPr algn="ctr"/>
                      <a:r>
                        <a:rPr kumimoji="1" lang="ja-JP" altLang="en-US" dirty="0">
                          <a:solidFill>
                            <a:srgbClr val="002060"/>
                          </a:solidFill>
                        </a:rPr>
                        <a:t>法定研修</a:t>
                      </a:r>
                    </a:p>
                  </a:txBody>
                  <a:tcPr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noFill/>
                  </a:tcPr>
                </a:tc>
                <a:tc>
                  <a:txBody>
                    <a:bodyPr/>
                    <a:lstStyle/>
                    <a:p>
                      <a:pPr algn="ctr"/>
                      <a:r>
                        <a:rPr kumimoji="1" lang="ja-JP" altLang="en-US" dirty="0">
                          <a:solidFill>
                            <a:srgbClr val="002060"/>
                          </a:solidFill>
                        </a:rPr>
                        <a:t>各研修で求められている事項</a:t>
                      </a:r>
                    </a:p>
                  </a:txBody>
                  <a:tcPr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noFill/>
                  </a:tcPr>
                </a:tc>
                <a:extLst>
                  <a:ext uri="{0D108BD9-81ED-4DB2-BD59-A6C34878D82A}">
                    <a16:rowId xmlns:a16="http://schemas.microsoft.com/office/drawing/2014/main" val="10000"/>
                  </a:ext>
                </a:extLst>
              </a:tr>
              <a:tr h="837795">
                <a:tc>
                  <a:txBody>
                    <a:bodyPr/>
                    <a:lstStyle/>
                    <a:p>
                      <a:pPr algn="ctr"/>
                      <a:r>
                        <a:rPr kumimoji="1" lang="ja-JP" altLang="en-US" dirty="0">
                          <a:solidFill>
                            <a:srgbClr val="002060"/>
                          </a:solidFill>
                        </a:rPr>
                        <a:t>初任者研修</a:t>
                      </a:r>
                    </a:p>
                  </a:txBody>
                  <a:tcPr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noFill/>
                  </a:tcPr>
                </a:tc>
                <a:tc>
                  <a:txBody>
                    <a:bodyPr/>
                    <a:lstStyle/>
                    <a:p>
                      <a:r>
                        <a:rPr kumimoji="1" lang="ja-JP" altLang="en-US" dirty="0">
                          <a:solidFill>
                            <a:srgbClr val="002060"/>
                          </a:solidFill>
                        </a:rPr>
                        <a:t>チームアプローチの重要性について理解し、</a:t>
                      </a:r>
                      <a:endParaRPr kumimoji="1" lang="en-US" altLang="ja-JP" dirty="0">
                        <a:solidFill>
                          <a:srgbClr val="002060"/>
                        </a:solidFill>
                      </a:endParaRPr>
                    </a:p>
                    <a:p>
                      <a:r>
                        <a:rPr kumimoji="1" lang="ja-JP" altLang="en-US" dirty="0">
                          <a:solidFill>
                            <a:srgbClr val="002060"/>
                          </a:solidFill>
                        </a:rPr>
                        <a:t>サービス担当者会議を活用したチームアプローチを実践できる。</a:t>
                      </a:r>
                      <a:endParaRPr kumimoji="1" lang="en-US" altLang="ja-JP" dirty="0">
                        <a:solidFill>
                          <a:srgbClr val="002060"/>
                        </a:solidFill>
                      </a:endParaRPr>
                    </a:p>
                  </a:txBody>
                  <a:tcPr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noFill/>
                  </a:tcPr>
                </a:tc>
                <a:extLst>
                  <a:ext uri="{0D108BD9-81ED-4DB2-BD59-A6C34878D82A}">
                    <a16:rowId xmlns:a16="http://schemas.microsoft.com/office/drawing/2014/main" val="10001"/>
                  </a:ext>
                </a:extLst>
              </a:tr>
              <a:tr h="779516">
                <a:tc>
                  <a:txBody>
                    <a:bodyPr/>
                    <a:lstStyle/>
                    <a:p>
                      <a:pPr algn="ctr"/>
                      <a:r>
                        <a:rPr kumimoji="1" lang="ja-JP" altLang="en-US" dirty="0">
                          <a:solidFill>
                            <a:srgbClr val="002060"/>
                          </a:solidFill>
                        </a:rPr>
                        <a:t>現任研修</a:t>
                      </a:r>
                    </a:p>
                  </a:txBody>
                  <a:tcPr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noFill/>
                  </a:tcPr>
                </a:tc>
                <a:tc>
                  <a:txBody>
                    <a:bodyPr/>
                    <a:lstStyle/>
                    <a:p>
                      <a:r>
                        <a:rPr kumimoji="1" lang="ja-JP" altLang="en-US" dirty="0">
                          <a:solidFill>
                            <a:srgbClr val="002060"/>
                          </a:solidFill>
                        </a:rPr>
                        <a:t>インフォーマルも含めた多職種連携の必要性を理解し、　　　　　　　　　　チームアプローチを実践できる。</a:t>
                      </a:r>
                    </a:p>
                  </a:txBody>
                  <a:tcPr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noFill/>
                  </a:tcPr>
                </a:tc>
                <a:extLst>
                  <a:ext uri="{0D108BD9-81ED-4DB2-BD59-A6C34878D82A}">
                    <a16:rowId xmlns:a16="http://schemas.microsoft.com/office/drawing/2014/main" val="10002"/>
                  </a:ext>
                </a:extLst>
              </a:tr>
              <a:tr h="2631161">
                <a:tc>
                  <a:txBody>
                    <a:bodyPr/>
                    <a:lstStyle/>
                    <a:p>
                      <a:pPr algn="ctr"/>
                      <a:r>
                        <a:rPr kumimoji="1" lang="ja-JP" altLang="en-US" dirty="0">
                          <a:solidFill>
                            <a:srgbClr val="002060"/>
                          </a:solidFill>
                        </a:rPr>
                        <a:t>主任研修</a:t>
                      </a:r>
                    </a:p>
                  </a:txBody>
                  <a:tcPr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noFill/>
                  </a:tcPr>
                </a:tc>
                <a:tc>
                  <a:txBody>
                    <a:bodyPr/>
                    <a:lstStyle/>
                    <a:p>
                      <a:pPr marL="182563" indent="-182563">
                        <a:lnSpc>
                          <a:spcPct val="150000"/>
                        </a:lnSpc>
                      </a:pPr>
                      <a:r>
                        <a:rPr kumimoji="1" lang="ja-JP" altLang="en-US" dirty="0">
                          <a:solidFill>
                            <a:srgbClr val="002060"/>
                          </a:solidFill>
                        </a:rPr>
                        <a:t>①現任者のファシリテーション技術の向上を図る（ケア会議場面等）　方法を理解し、現任者に助言・指導ができる。</a:t>
                      </a:r>
                      <a:endParaRPr kumimoji="1" lang="en-US" altLang="ja-JP" dirty="0">
                        <a:solidFill>
                          <a:srgbClr val="002060"/>
                        </a:solidFill>
                      </a:endParaRPr>
                    </a:p>
                    <a:p>
                      <a:pPr marL="182563" indent="-182563">
                        <a:lnSpc>
                          <a:spcPct val="150000"/>
                        </a:lnSpc>
                      </a:pPr>
                      <a:r>
                        <a:rPr kumimoji="1" lang="ja-JP" altLang="en-US" dirty="0">
                          <a:solidFill>
                            <a:srgbClr val="002060"/>
                          </a:solidFill>
                        </a:rPr>
                        <a:t>②協議会等において様々な価値観をもつ参加者の合意形成を図る　方法を理解し、実践できる。</a:t>
                      </a:r>
                      <a:endParaRPr kumimoji="1" lang="en-US" altLang="ja-JP" dirty="0">
                        <a:solidFill>
                          <a:srgbClr val="002060"/>
                        </a:solidFill>
                      </a:endParaRPr>
                    </a:p>
                    <a:p>
                      <a:pPr marL="182563" indent="-182563">
                        <a:lnSpc>
                          <a:spcPct val="150000"/>
                        </a:lnSpc>
                      </a:pPr>
                      <a:r>
                        <a:rPr kumimoji="1" lang="ja-JP" altLang="en-US" dirty="0">
                          <a:solidFill>
                            <a:srgbClr val="002060"/>
                          </a:solidFill>
                        </a:rPr>
                        <a:t>③基幹相談支援センター等で研修を企画する人が、参加者が主体性を持って学ぶための場づくりを理解し、実践できる。</a:t>
                      </a:r>
                      <a:endParaRPr kumimoji="1" lang="en-US" altLang="ja-JP" dirty="0">
                        <a:solidFill>
                          <a:srgbClr val="002060"/>
                        </a:solidFill>
                      </a:endParaRPr>
                    </a:p>
                  </a:txBody>
                  <a:tcPr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noFill/>
                  </a:tcPr>
                </a:tc>
                <a:extLst>
                  <a:ext uri="{0D108BD9-81ED-4DB2-BD59-A6C34878D82A}">
                    <a16:rowId xmlns:a16="http://schemas.microsoft.com/office/drawing/2014/main" val="10003"/>
                  </a:ext>
                </a:extLst>
              </a:tr>
            </a:tbl>
          </a:graphicData>
        </a:graphic>
      </p:graphicFrame>
      <p:sp>
        <p:nvSpPr>
          <p:cNvPr id="4" name="Text Box 15"/>
          <p:cNvSpPr txBox="1">
            <a:spLocks noChangeArrowheads="1"/>
          </p:cNvSpPr>
          <p:nvPr/>
        </p:nvSpPr>
        <p:spPr bwMode="auto">
          <a:xfrm>
            <a:off x="107506" y="6525467"/>
            <a:ext cx="3600400" cy="276999"/>
          </a:xfrm>
          <a:prstGeom prst="rect">
            <a:avLst/>
          </a:prstGeom>
          <a:noFill/>
          <a:ln w="9525">
            <a:noFill/>
            <a:miter lim="800000"/>
            <a:headEnd/>
            <a:tailEnd/>
          </a:ln>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200" b="0" i="1" u="none" strike="noStrike" kern="1200" cap="none" spc="0" normalizeH="0" baseline="0" noProof="0" dirty="0">
                <a:ln>
                  <a:noFill/>
                </a:ln>
                <a:solidFill>
                  <a:srgbClr val="000000"/>
                </a:solidFill>
                <a:effectLst/>
                <a:uLnTx/>
                <a:uFillTx/>
                <a:latin typeface="ＭＳ Ｐ明朝" panose="02020600040205080304" pitchFamily="18" charset="-128"/>
                <a:ea typeface="ＭＳ Ｐ明朝" panose="02020600040205080304" pitchFamily="18" charset="-128"/>
                <a:cs typeface="+mn-cs"/>
              </a:rPr>
              <a:t>平成</a:t>
            </a:r>
            <a:r>
              <a:rPr kumimoji="1" lang="en-US" altLang="ja-JP" sz="1200" b="0" i="1" u="none" strike="noStrike" kern="1200" cap="none" spc="0" normalizeH="0" baseline="0" noProof="0" dirty="0">
                <a:ln>
                  <a:noFill/>
                </a:ln>
                <a:solidFill>
                  <a:srgbClr val="000000"/>
                </a:solidFill>
                <a:effectLst/>
                <a:uLnTx/>
                <a:uFillTx/>
                <a:latin typeface="ＭＳ Ｐ明朝" panose="02020600040205080304" pitchFamily="18" charset="-128"/>
                <a:ea typeface="ＭＳ Ｐ明朝" panose="02020600040205080304" pitchFamily="18" charset="-128"/>
                <a:cs typeface="+mn-cs"/>
              </a:rPr>
              <a:t>30</a:t>
            </a:r>
            <a:r>
              <a:rPr kumimoji="1" lang="ja-JP" altLang="en-US" sz="1200" b="0" i="1" u="none" strike="noStrike" kern="1200" cap="none" spc="0" normalizeH="0" baseline="0" noProof="0" dirty="0">
                <a:ln>
                  <a:noFill/>
                </a:ln>
                <a:solidFill>
                  <a:srgbClr val="000000"/>
                </a:solidFill>
                <a:effectLst/>
                <a:uLnTx/>
                <a:uFillTx/>
                <a:latin typeface="ＭＳ Ｐ明朝" panose="02020600040205080304" pitchFamily="18" charset="-128"/>
                <a:ea typeface="ＭＳ Ｐ明朝" panose="02020600040205080304" pitchFamily="18" charset="-128"/>
                <a:cs typeface="+mn-cs"/>
              </a:rPr>
              <a:t>年度主任相談支援専門員養成研修</a:t>
            </a:r>
            <a:endParaRPr kumimoji="1" lang="en-US" altLang="ja-JP" sz="1200" b="0" i="1" u="none" strike="noStrike" kern="1200" cap="none" spc="0" normalizeH="0" baseline="0" noProof="0" dirty="0">
              <a:ln>
                <a:noFill/>
              </a:ln>
              <a:solidFill>
                <a:srgbClr val="000000"/>
              </a:solidFill>
              <a:effectLst/>
              <a:uLnTx/>
              <a:uFillTx/>
              <a:latin typeface="ＭＳ Ｐ明朝" panose="02020600040205080304" pitchFamily="18" charset="-128"/>
              <a:ea typeface="ＭＳ Ｐ明朝" panose="02020600040205080304" pitchFamily="18" charset="-128"/>
              <a:cs typeface="+mn-cs"/>
            </a:endParaRPr>
          </a:p>
        </p:txBody>
      </p:sp>
      <p:sp>
        <p:nvSpPr>
          <p:cNvPr id="5" name="スライド番号プレースホルダー 4"/>
          <p:cNvSpPr>
            <a:spLocks noGrp="1"/>
          </p:cNvSpPr>
          <p:nvPr>
            <p:ph type="sldNum" sz="quarter" idx="12"/>
          </p:nvPr>
        </p:nvSpPr>
        <p:spPr>
          <a:xfrm>
            <a:off x="7010400" y="6525467"/>
            <a:ext cx="2133600" cy="476250"/>
          </a:xfrm>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804D6B79-3AEB-42FE-A736-A41F7AEA0445}" type="slidenum">
              <a:rPr kumimoji="1" lang="en-US" altLang="ja-JP" sz="1400" b="0" i="0" u="none" strike="noStrike" kern="1200" cap="none" spc="0" normalizeH="0" baseline="0" noProof="0" smtClean="0">
                <a:ln>
                  <a:noFill/>
                </a:ln>
                <a:solidFill>
                  <a:srgbClr val="002060"/>
                </a:solidFill>
                <a:effectLst/>
                <a:uLnTx/>
                <a:uFillTx/>
                <a:latin typeface="Arial" charset="0"/>
                <a:ea typeface="ＭＳ Ｐゴシック"/>
                <a:cs typeface="+mn-cs"/>
              </a:rPr>
              <a:pPr marL="0" marR="0" lvl="0" indent="0" algn="r" defTabSz="914400" rtl="0" eaLnBrk="1" fontAlgn="base" latinLnBrk="0" hangingPunct="1">
                <a:lnSpc>
                  <a:spcPct val="100000"/>
                </a:lnSpc>
                <a:spcBef>
                  <a:spcPct val="0"/>
                </a:spcBef>
                <a:spcAft>
                  <a:spcPct val="0"/>
                </a:spcAft>
                <a:buClrTx/>
                <a:buSzTx/>
                <a:buFontTx/>
                <a:buNone/>
                <a:tabLst/>
                <a:defRPr/>
              </a:pPr>
              <a:t>4</a:t>
            </a:fld>
            <a:endParaRPr kumimoji="1" lang="en-US" altLang="ja-JP" sz="1400" b="0" i="0" u="none" strike="noStrike" kern="1200" cap="none" spc="0" normalizeH="0" baseline="0" noProof="0" dirty="0">
              <a:ln>
                <a:noFill/>
              </a:ln>
              <a:solidFill>
                <a:srgbClr val="002060"/>
              </a:solidFill>
              <a:effectLst/>
              <a:uLnTx/>
              <a:uFillTx/>
              <a:latin typeface="Arial" charset="0"/>
              <a:ea typeface="ＭＳ Ｐゴシック"/>
              <a:cs typeface="+mn-cs"/>
            </a:endParaRPr>
          </a:p>
        </p:txBody>
      </p:sp>
    </p:spTree>
    <p:extLst>
      <p:ext uri="{BB962C8B-B14F-4D97-AF65-F5344CB8AC3E}">
        <p14:creationId xmlns:p14="http://schemas.microsoft.com/office/powerpoint/2010/main" val="364823423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4"/>
          <p:cNvSpPr>
            <a:spLocks noGrp="1" noChangeArrowheads="1"/>
          </p:cNvSpPr>
          <p:nvPr>
            <p:ph type="title"/>
          </p:nvPr>
        </p:nvSpPr>
        <p:spPr>
          <a:solidFill>
            <a:srgbClr val="002060"/>
          </a:solidFill>
        </p:spPr>
        <p:txBody>
          <a:bodyPr/>
          <a:lstStyle/>
          <a:p>
            <a:pPr eaLnBrk="1" hangingPunct="1"/>
            <a:r>
              <a:rPr lang="ja-JP" altLang="en-US" sz="3600" dirty="0">
                <a:solidFill>
                  <a:schemeClr val="bg1"/>
                </a:solidFill>
                <a:latin typeface="+mj-ea"/>
              </a:rPr>
              <a:t>参加者が主体的に学ぶ場作りのポイント</a:t>
            </a:r>
          </a:p>
        </p:txBody>
      </p:sp>
      <p:sp>
        <p:nvSpPr>
          <p:cNvPr id="5" name="Text Box 15"/>
          <p:cNvSpPr txBox="1">
            <a:spLocks noChangeArrowheads="1"/>
          </p:cNvSpPr>
          <p:nvPr/>
        </p:nvSpPr>
        <p:spPr bwMode="auto">
          <a:xfrm>
            <a:off x="107506" y="6525467"/>
            <a:ext cx="3600400" cy="276999"/>
          </a:xfrm>
          <a:prstGeom prst="rect">
            <a:avLst/>
          </a:prstGeom>
          <a:noFill/>
          <a:ln w="9525">
            <a:noFill/>
            <a:miter lim="800000"/>
            <a:headEnd/>
            <a:tailEnd/>
          </a:ln>
        </p:spPr>
        <p:txBody>
          <a:bodyPr wrap="square">
            <a:spAutoFit/>
          </a:bodyPr>
          <a:lstStyle/>
          <a:p>
            <a:r>
              <a:rPr lang="ja-JP" altLang="en-US" sz="1200" i="1" dirty="0">
                <a:latin typeface="ＭＳ Ｐ明朝" panose="02020600040205080304" pitchFamily="18" charset="-128"/>
                <a:ea typeface="ＭＳ Ｐ明朝" panose="02020600040205080304" pitchFamily="18" charset="-128"/>
              </a:rPr>
              <a:t>平成</a:t>
            </a:r>
            <a:r>
              <a:rPr lang="en-US" altLang="ja-JP" sz="1200" i="1" dirty="0">
                <a:latin typeface="ＭＳ Ｐ明朝" panose="02020600040205080304" pitchFamily="18" charset="-128"/>
                <a:ea typeface="ＭＳ Ｐ明朝" panose="02020600040205080304" pitchFamily="18" charset="-128"/>
              </a:rPr>
              <a:t>30</a:t>
            </a:r>
            <a:r>
              <a:rPr lang="ja-JP" altLang="en-US" sz="1200" i="1" dirty="0">
                <a:latin typeface="ＭＳ Ｐ明朝" panose="02020600040205080304" pitchFamily="18" charset="-128"/>
                <a:ea typeface="ＭＳ Ｐ明朝" panose="02020600040205080304" pitchFamily="18" charset="-128"/>
              </a:rPr>
              <a:t>年度主任相談支援専門員養成研修</a:t>
            </a:r>
            <a:endParaRPr lang="en-US" altLang="ja-JP" sz="1200" i="1" dirty="0">
              <a:latin typeface="ＭＳ Ｐ明朝" panose="02020600040205080304" pitchFamily="18" charset="-128"/>
              <a:ea typeface="ＭＳ Ｐ明朝" panose="02020600040205080304" pitchFamily="18" charset="-128"/>
            </a:endParaRPr>
          </a:p>
        </p:txBody>
      </p:sp>
      <p:sp>
        <p:nvSpPr>
          <p:cNvPr id="2" name="スライド番号プレースホルダー 1"/>
          <p:cNvSpPr>
            <a:spLocks noGrp="1"/>
          </p:cNvSpPr>
          <p:nvPr>
            <p:ph type="sldNum" sz="quarter" idx="12"/>
          </p:nvPr>
        </p:nvSpPr>
        <p:spPr>
          <a:xfrm>
            <a:off x="7010400" y="6519295"/>
            <a:ext cx="2133600" cy="476250"/>
          </a:xfrm>
        </p:spPr>
        <p:txBody>
          <a:bodyPr/>
          <a:lstStyle/>
          <a:p>
            <a:pPr>
              <a:defRPr/>
            </a:pPr>
            <a:fld id="{804D6B79-3AEB-42FE-A736-A41F7AEA0445}" type="slidenum">
              <a:rPr lang="en-US" altLang="ja-JP" smtClean="0"/>
              <a:pPr>
                <a:defRPr/>
              </a:pPr>
              <a:t>40</a:t>
            </a:fld>
            <a:endParaRPr lang="en-US" altLang="ja-JP" dirty="0"/>
          </a:p>
        </p:txBody>
      </p:sp>
      <p:sp>
        <p:nvSpPr>
          <p:cNvPr id="6" name="コンテンツ プレースホルダー 5"/>
          <p:cNvSpPr>
            <a:spLocks noGrp="1"/>
          </p:cNvSpPr>
          <p:nvPr>
            <p:ph idx="1"/>
          </p:nvPr>
        </p:nvSpPr>
        <p:spPr/>
        <p:txBody>
          <a:bodyPr/>
          <a:lstStyle/>
          <a:p>
            <a:pPr marL="0" indent="0">
              <a:buNone/>
            </a:pPr>
            <a:r>
              <a:rPr lang="en-US" altLang="ja-JP" dirty="0">
                <a:solidFill>
                  <a:srgbClr val="002060"/>
                </a:solidFill>
              </a:rPr>
              <a:t>【</a:t>
            </a:r>
            <a:r>
              <a:rPr lang="ja-JP" altLang="en-US" dirty="0">
                <a:solidFill>
                  <a:srgbClr val="002060"/>
                </a:solidFill>
              </a:rPr>
              <a:t>当日</a:t>
            </a:r>
            <a:r>
              <a:rPr lang="en-US" altLang="ja-JP" dirty="0">
                <a:solidFill>
                  <a:srgbClr val="002060"/>
                </a:solidFill>
              </a:rPr>
              <a:t>】</a:t>
            </a:r>
            <a:endParaRPr lang="ja-JP" altLang="en-US" dirty="0">
              <a:solidFill>
                <a:srgbClr val="002060"/>
              </a:solidFill>
            </a:endParaRPr>
          </a:p>
          <a:p>
            <a:r>
              <a:rPr kumimoji="1" lang="ja-JP" altLang="en-US" dirty="0">
                <a:solidFill>
                  <a:srgbClr val="002060"/>
                </a:solidFill>
              </a:rPr>
              <a:t>参加者が安心して発言できるように工夫</a:t>
            </a:r>
            <a:endParaRPr kumimoji="1" lang="en-US" altLang="ja-JP" dirty="0">
              <a:solidFill>
                <a:srgbClr val="002060"/>
              </a:solidFill>
            </a:endParaRPr>
          </a:p>
          <a:p>
            <a:r>
              <a:rPr lang="ja-JP" altLang="en-US" dirty="0">
                <a:solidFill>
                  <a:srgbClr val="002060"/>
                </a:solidFill>
              </a:rPr>
              <a:t>参加者が自ら考える問いかけ</a:t>
            </a:r>
            <a:endParaRPr lang="en-US" altLang="ja-JP" dirty="0">
              <a:solidFill>
                <a:srgbClr val="002060"/>
              </a:solidFill>
            </a:endParaRPr>
          </a:p>
          <a:p>
            <a:pPr marL="0" indent="0">
              <a:buNone/>
            </a:pPr>
            <a:r>
              <a:rPr lang="ja-JP" altLang="en-US" dirty="0">
                <a:solidFill>
                  <a:srgbClr val="FF0000"/>
                </a:solidFill>
              </a:rPr>
              <a:t>　　</a:t>
            </a:r>
            <a:r>
              <a:rPr lang="ja-JP" altLang="en-US" sz="2800" dirty="0">
                <a:solidFill>
                  <a:srgbClr val="FF0000"/>
                </a:solidFill>
              </a:rPr>
              <a:t>「皆さん、どうしましょうか？」</a:t>
            </a:r>
            <a:endParaRPr lang="en-US" altLang="ja-JP" dirty="0">
              <a:solidFill>
                <a:srgbClr val="FF0000"/>
              </a:solidFill>
            </a:endParaRPr>
          </a:p>
          <a:p>
            <a:r>
              <a:rPr lang="ja-JP" altLang="en-US" dirty="0">
                <a:solidFill>
                  <a:srgbClr val="002060"/>
                </a:solidFill>
              </a:rPr>
              <a:t>思考を活性化する技の活用</a:t>
            </a:r>
            <a:r>
              <a:rPr lang="ja-JP" altLang="en-US" sz="2800" dirty="0">
                <a:solidFill>
                  <a:srgbClr val="FF0000"/>
                </a:solidFill>
              </a:rPr>
              <a:t>　 </a:t>
            </a:r>
            <a:endParaRPr lang="en-US" altLang="ja-JP" sz="2800" dirty="0">
              <a:solidFill>
                <a:srgbClr val="FF0000"/>
              </a:solidFill>
            </a:endParaRPr>
          </a:p>
          <a:p>
            <a:pPr marL="0" indent="0">
              <a:buNone/>
            </a:pPr>
            <a:r>
              <a:rPr lang="en-US" altLang="ja-JP" sz="2800" dirty="0">
                <a:solidFill>
                  <a:srgbClr val="FF0000"/>
                </a:solidFill>
              </a:rPr>
              <a:t>      </a:t>
            </a:r>
            <a:r>
              <a:rPr lang="ja-JP" altLang="en-US" sz="2800" dirty="0">
                <a:solidFill>
                  <a:srgbClr val="FF0000"/>
                </a:solidFill>
              </a:rPr>
              <a:t>付箋で考えを生み出す（思考時間の提示は短く）</a:t>
            </a:r>
            <a:endParaRPr lang="en-US" altLang="ja-JP" sz="2800" dirty="0">
              <a:solidFill>
                <a:srgbClr val="FF0000"/>
              </a:solidFill>
            </a:endParaRPr>
          </a:p>
          <a:p>
            <a:pPr marL="0" indent="0">
              <a:buNone/>
            </a:pPr>
            <a:r>
              <a:rPr lang="ja-JP" altLang="en-US" sz="2800" dirty="0">
                <a:solidFill>
                  <a:srgbClr val="FF0000"/>
                </a:solidFill>
              </a:rPr>
              <a:t>　　 ペアワークの活用（気づきの生成）</a:t>
            </a:r>
            <a:endParaRPr lang="en-US" altLang="ja-JP" sz="2800" dirty="0">
              <a:solidFill>
                <a:srgbClr val="FF0000"/>
              </a:solidFill>
            </a:endParaRPr>
          </a:p>
        </p:txBody>
      </p:sp>
    </p:spTree>
    <p:extLst>
      <p:ext uri="{BB962C8B-B14F-4D97-AF65-F5344CB8AC3E}">
        <p14:creationId xmlns:p14="http://schemas.microsoft.com/office/powerpoint/2010/main" val="118601120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ChangeArrowheads="1"/>
          </p:cNvSpPr>
          <p:nvPr>
            <p:ph type="title"/>
          </p:nvPr>
        </p:nvSpPr>
        <p:spPr>
          <a:xfrm>
            <a:off x="185059" y="274638"/>
            <a:ext cx="8707429" cy="1143000"/>
          </a:xfrm>
          <a:solidFill>
            <a:srgbClr val="002060"/>
          </a:solidFill>
        </p:spPr>
        <p:txBody>
          <a:bodyPr/>
          <a:lstStyle/>
          <a:p>
            <a:pPr eaLnBrk="1" hangingPunct="1"/>
            <a:r>
              <a:rPr lang="ja-JP" altLang="en-US" sz="3600" dirty="0">
                <a:solidFill>
                  <a:schemeClr val="bg1"/>
                </a:solidFill>
              </a:rPr>
              <a:t>ポストイット（付箋）は</a:t>
            </a:r>
            <a:r>
              <a:rPr lang="ja-JP" altLang="en-US" sz="3600" u="sng" dirty="0">
                <a:solidFill>
                  <a:schemeClr val="bg1"/>
                </a:solidFill>
              </a:rPr>
              <a:t>思考の活性化に利用</a:t>
            </a:r>
          </a:p>
        </p:txBody>
      </p:sp>
      <p:sp>
        <p:nvSpPr>
          <p:cNvPr id="2" name="コンテンツ プレースホルダー 1"/>
          <p:cNvSpPr>
            <a:spLocks noGrp="1"/>
          </p:cNvSpPr>
          <p:nvPr>
            <p:ph idx="1"/>
          </p:nvPr>
        </p:nvSpPr>
        <p:spPr>
          <a:xfrm>
            <a:off x="457200" y="1816224"/>
            <a:ext cx="8229600" cy="4133056"/>
          </a:xfrm>
        </p:spPr>
        <p:txBody>
          <a:bodyPr/>
          <a:lstStyle/>
          <a:p>
            <a:pPr marL="0" indent="0">
              <a:buNone/>
            </a:pPr>
            <a:r>
              <a:rPr kumimoji="1" lang="ja-JP" altLang="en-US" u="sng" dirty="0">
                <a:solidFill>
                  <a:srgbClr val="002060"/>
                </a:solidFill>
              </a:rPr>
              <a:t>活用の効果</a:t>
            </a:r>
            <a:endParaRPr kumimoji="1" lang="en-US" altLang="ja-JP" u="sng" dirty="0">
              <a:solidFill>
                <a:srgbClr val="002060"/>
              </a:solidFill>
            </a:endParaRPr>
          </a:p>
          <a:p>
            <a:pPr marL="0" indent="0">
              <a:buNone/>
            </a:pPr>
            <a:r>
              <a:rPr lang="ja-JP" altLang="en-US" sz="2800" dirty="0">
                <a:solidFill>
                  <a:srgbClr val="002060"/>
                </a:solidFill>
              </a:rPr>
              <a:t>①平等に発言できる</a:t>
            </a:r>
            <a:endParaRPr lang="en-US" altLang="ja-JP" sz="2800" dirty="0">
              <a:solidFill>
                <a:srgbClr val="002060"/>
              </a:solidFill>
            </a:endParaRPr>
          </a:p>
          <a:p>
            <a:pPr marL="0" indent="0">
              <a:buNone/>
            </a:pPr>
            <a:r>
              <a:rPr kumimoji="1" lang="ja-JP" altLang="en-US" sz="2800" dirty="0">
                <a:solidFill>
                  <a:srgbClr val="002060"/>
                </a:solidFill>
              </a:rPr>
              <a:t>　　　　②全員の意見を拾える</a:t>
            </a:r>
            <a:endParaRPr lang="en-US" altLang="ja-JP" sz="2800" dirty="0">
              <a:solidFill>
                <a:srgbClr val="002060"/>
              </a:solidFill>
            </a:endParaRPr>
          </a:p>
          <a:p>
            <a:pPr marL="0" indent="0">
              <a:buNone/>
            </a:pPr>
            <a:r>
              <a:rPr lang="ja-JP" altLang="en-US" sz="2800" dirty="0">
                <a:solidFill>
                  <a:srgbClr val="002060"/>
                </a:solidFill>
              </a:rPr>
              <a:t>　　　　　　　　③時間の短縮</a:t>
            </a:r>
            <a:endParaRPr lang="en-US" altLang="ja-JP" sz="1600" dirty="0">
              <a:solidFill>
                <a:srgbClr val="002060"/>
              </a:solidFill>
            </a:endParaRPr>
          </a:p>
          <a:p>
            <a:pPr marL="0" indent="0">
              <a:buNone/>
            </a:pPr>
            <a:endParaRPr kumimoji="1" lang="en-US" altLang="ja-JP" sz="1400" dirty="0">
              <a:solidFill>
                <a:srgbClr val="002060"/>
              </a:solidFill>
            </a:endParaRPr>
          </a:p>
          <a:p>
            <a:pPr marL="0" indent="0">
              <a:buNone/>
            </a:pPr>
            <a:r>
              <a:rPr lang="ja-JP" altLang="en-US" u="sng" dirty="0">
                <a:solidFill>
                  <a:srgbClr val="002060"/>
                </a:solidFill>
              </a:rPr>
              <a:t>活用方法と時短方法</a:t>
            </a:r>
            <a:endParaRPr lang="en-US" altLang="ja-JP" u="sng" dirty="0">
              <a:solidFill>
                <a:srgbClr val="002060"/>
              </a:solidFill>
            </a:endParaRPr>
          </a:p>
          <a:p>
            <a:pPr marL="0" indent="0">
              <a:buNone/>
            </a:pPr>
            <a:r>
              <a:rPr lang="ja-JP" altLang="en-US" sz="2400" dirty="0">
                <a:solidFill>
                  <a:srgbClr val="002060"/>
                </a:solidFill>
              </a:rPr>
              <a:t>・テンポよく進めることが大事　　</a:t>
            </a:r>
            <a:r>
              <a:rPr kumimoji="1" lang="ja-JP" altLang="en-US" sz="2400" dirty="0">
                <a:solidFill>
                  <a:srgbClr val="002060"/>
                </a:solidFill>
              </a:rPr>
              <a:t>・考える時間は短く</a:t>
            </a:r>
            <a:r>
              <a:rPr lang="ja-JP" altLang="en-US" sz="2400" dirty="0">
                <a:solidFill>
                  <a:srgbClr val="002060"/>
                </a:solidFill>
              </a:rPr>
              <a:t>提示</a:t>
            </a:r>
            <a:endParaRPr kumimoji="1" lang="en-US" altLang="ja-JP" sz="2400" dirty="0">
              <a:solidFill>
                <a:srgbClr val="002060"/>
              </a:solidFill>
            </a:endParaRPr>
          </a:p>
          <a:p>
            <a:pPr marL="0" indent="0">
              <a:buNone/>
            </a:pPr>
            <a:r>
              <a:rPr lang="ja-JP" altLang="en-US" sz="2400" dirty="0">
                <a:solidFill>
                  <a:srgbClr val="002060"/>
                </a:solidFill>
              </a:rPr>
              <a:t>・他者のアイディアから構築　　  </a:t>
            </a:r>
            <a:r>
              <a:rPr kumimoji="1" lang="ja-JP" altLang="en-US" sz="2400" dirty="0">
                <a:solidFill>
                  <a:srgbClr val="002060"/>
                </a:solidFill>
              </a:rPr>
              <a:t>・他者のアイディアに盛る</a:t>
            </a:r>
            <a:endParaRPr kumimoji="1" lang="en-US" altLang="ja-JP" sz="2400" dirty="0">
              <a:solidFill>
                <a:srgbClr val="002060"/>
              </a:solidFill>
            </a:endParaRPr>
          </a:p>
        </p:txBody>
      </p:sp>
      <p:pic>
        <p:nvPicPr>
          <p:cNvPr id="4" name="図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209481" y="1340768"/>
            <a:ext cx="3350655" cy="3600400"/>
          </a:xfrm>
          <a:prstGeom prst="rect">
            <a:avLst/>
          </a:prstGeom>
        </p:spPr>
      </p:pic>
      <p:sp>
        <p:nvSpPr>
          <p:cNvPr id="5" name="正方形/長方形 4"/>
          <p:cNvSpPr/>
          <p:nvPr/>
        </p:nvSpPr>
        <p:spPr>
          <a:xfrm>
            <a:off x="5768441" y="2907122"/>
            <a:ext cx="2593980" cy="954107"/>
          </a:xfrm>
          <a:prstGeom prst="rect">
            <a:avLst/>
          </a:prstGeom>
        </p:spPr>
        <p:txBody>
          <a:bodyPr wrap="none">
            <a:spAutoFit/>
          </a:bodyPr>
          <a:lstStyle/>
          <a:p>
            <a:pPr fontAlgn="auto">
              <a:spcBef>
                <a:spcPts val="0"/>
              </a:spcBef>
              <a:spcAft>
                <a:spcPts val="0"/>
              </a:spcAft>
              <a:defRPr/>
            </a:pPr>
            <a:r>
              <a:rPr lang="ja-JP" altLang="en-US" sz="2800" dirty="0">
                <a:solidFill>
                  <a:srgbClr val="FF0000"/>
                </a:solidFill>
                <a:latin typeface="Arial"/>
                <a:ea typeface="ＭＳ Ｐゴシック"/>
              </a:rPr>
              <a:t>貼り出さなくても</a:t>
            </a:r>
            <a:endParaRPr lang="en-US" altLang="ja-JP" sz="2800" dirty="0">
              <a:solidFill>
                <a:srgbClr val="FF0000"/>
              </a:solidFill>
              <a:latin typeface="Arial"/>
              <a:ea typeface="ＭＳ Ｐゴシック"/>
            </a:endParaRPr>
          </a:p>
          <a:p>
            <a:pPr fontAlgn="auto">
              <a:spcBef>
                <a:spcPts val="0"/>
              </a:spcBef>
              <a:spcAft>
                <a:spcPts val="0"/>
              </a:spcAft>
              <a:defRPr/>
            </a:pPr>
            <a:r>
              <a:rPr lang="ja-JP" altLang="en-US" sz="2800" dirty="0">
                <a:solidFill>
                  <a:srgbClr val="FF0000"/>
                </a:solidFill>
                <a:latin typeface="Arial"/>
                <a:ea typeface="ＭＳ Ｐゴシック"/>
              </a:rPr>
              <a:t>いいんです</a:t>
            </a:r>
          </a:p>
        </p:txBody>
      </p:sp>
      <p:sp>
        <p:nvSpPr>
          <p:cNvPr id="6" name="Text Box 15"/>
          <p:cNvSpPr txBox="1">
            <a:spLocks noChangeArrowheads="1"/>
          </p:cNvSpPr>
          <p:nvPr/>
        </p:nvSpPr>
        <p:spPr bwMode="auto">
          <a:xfrm>
            <a:off x="107506" y="6525467"/>
            <a:ext cx="3600400" cy="276999"/>
          </a:xfrm>
          <a:prstGeom prst="rect">
            <a:avLst/>
          </a:prstGeom>
          <a:noFill/>
          <a:ln w="9525">
            <a:noFill/>
            <a:miter lim="800000"/>
            <a:headEnd/>
            <a:tailEnd/>
          </a:ln>
        </p:spPr>
        <p:txBody>
          <a:bodyPr wrap="square">
            <a:spAutoFit/>
          </a:bodyPr>
          <a:lstStyle/>
          <a:p>
            <a:r>
              <a:rPr lang="ja-JP" altLang="en-US" sz="1200" i="1" dirty="0">
                <a:latin typeface="ＭＳ Ｐ明朝" panose="02020600040205080304" pitchFamily="18" charset="-128"/>
                <a:ea typeface="ＭＳ Ｐ明朝" panose="02020600040205080304" pitchFamily="18" charset="-128"/>
              </a:rPr>
              <a:t>平成</a:t>
            </a:r>
            <a:r>
              <a:rPr lang="en-US" altLang="ja-JP" sz="1200" i="1" dirty="0">
                <a:latin typeface="ＭＳ Ｐ明朝" panose="02020600040205080304" pitchFamily="18" charset="-128"/>
                <a:ea typeface="ＭＳ Ｐ明朝" panose="02020600040205080304" pitchFamily="18" charset="-128"/>
              </a:rPr>
              <a:t>30</a:t>
            </a:r>
            <a:r>
              <a:rPr lang="ja-JP" altLang="en-US" sz="1200" i="1" dirty="0">
                <a:latin typeface="ＭＳ Ｐ明朝" panose="02020600040205080304" pitchFamily="18" charset="-128"/>
                <a:ea typeface="ＭＳ Ｐ明朝" panose="02020600040205080304" pitchFamily="18" charset="-128"/>
              </a:rPr>
              <a:t>年度主任相談支援専門員養成研修</a:t>
            </a:r>
            <a:endParaRPr lang="en-US" altLang="ja-JP" sz="1200" i="1" dirty="0">
              <a:latin typeface="ＭＳ Ｐ明朝" panose="02020600040205080304" pitchFamily="18" charset="-128"/>
              <a:ea typeface="ＭＳ Ｐ明朝" panose="02020600040205080304" pitchFamily="18" charset="-128"/>
            </a:endParaRPr>
          </a:p>
        </p:txBody>
      </p:sp>
      <p:sp>
        <p:nvSpPr>
          <p:cNvPr id="3" name="スライド番号プレースホルダー 2">
            <a:extLst>
              <a:ext uri="{FF2B5EF4-FFF2-40B4-BE49-F238E27FC236}">
                <a16:creationId xmlns:a16="http://schemas.microsoft.com/office/drawing/2014/main" id="{52488475-B0C9-4F55-9324-B6ED35DDCD0C}"/>
              </a:ext>
            </a:extLst>
          </p:cNvPr>
          <p:cNvSpPr>
            <a:spLocks noGrp="1"/>
          </p:cNvSpPr>
          <p:nvPr>
            <p:ph type="sldNum" sz="quarter" idx="12"/>
          </p:nvPr>
        </p:nvSpPr>
        <p:spPr>
          <a:xfrm>
            <a:off x="7010400" y="6563928"/>
            <a:ext cx="2133600" cy="476250"/>
          </a:xfrm>
        </p:spPr>
        <p:txBody>
          <a:bodyPr/>
          <a:lstStyle/>
          <a:p>
            <a:pPr>
              <a:defRPr/>
            </a:pPr>
            <a:fld id="{DABBE7ED-3829-451C-A3AF-EA8BDBB44496}" type="slidenum">
              <a:rPr lang="en-US" altLang="ja-JP" smtClean="0"/>
              <a:pPr>
                <a:defRPr/>
              </a:pPr>
              <a:t>41</a:t>
            </a:fld>
            <a:endParaRPr lang="en-US" altLang="ja-JP"/>
          </a:p>
        </p:txBody>
      </p:sp>
    </p:spTree>
    <p:extLst>
      <p:ext uri="{BB962C8B-B14F-4D97-AF65-F5344CB8AC3E}">
        <p14:creationId xmlns:p14="http://schemas.microsoft.com/office/powerpoint/2010/main" val="1545927590"/>
      </p:ext>
    </p:extLst>
  </p:cSld>
  <p:clrMapOvr>
    <a:masterClrMapping/>
  </p:clrMapOvr>
  <p:transition spd="med"/>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 1">
            <a:extLst>
              <a:ext uri="{FF2B5EF4-FFF2-40B4-BE49-F238E27FC236}">
                <a16:creationId xmlns:a16="http://schemas.microsoft.com/office/drawing/2014/main" id="{E04BAD83-84C4-4A82-B7BE-A95BFE167285}"/>
              </a:ext>
            </a:extLst>
          </p:cNvPr>
          <p:cNvSpPr>
            <a:spLocks noGrp="1"/>
          </p:cNvSpPr>
          <p:nvPr>
            <p:ph type="sldNum" sz="quarter" idx="12"/>
          </p:nvPr>
        </p:nvSpPr>
        <p:spPr>
          <a:xfrm>
            <a:off x="7010400" y="6564341"/>
            <a:ext cx="2133600" cy="476250"/>
          </a:xfrm>
        </p:spPr>
        <p:txBody>
          <a:bodyPr/>
          <a:lstStyle>
            <a:lvl1pPr eaLnBrk="0" hangingPunct="0">
              <a:defRPr kumimoji="1">
                <a:solidFill>
                  <a:schemeClr val="tx1"/>
                </a:solidFill>
                <a:latin typeface="Calibri" panose="020F0502020204030204" pitchFamily="34" charset="0"/>
                <a:ea typeface="ＭＳ Ｐゴシック" panose="020B0600070205080204" pitchFamily="50" charset="-128"/>
              </a:defRPr>
            </a:lvl1pPr>
            <a:lvl2pPr marL="685817" indent="-263776" eaLnBrk="0" hangingPunct="0">
              <a:defRPr kumimoji="1">
                <a:solidFill>
                  <a:schemeClr val="tx1"/>
                </a:solidFill>
                <a:latin typeface="Calibri" panose="020F0502020204030204" pitchFamily="34" charset="0"/>
                <a:ea typeface="ＭＳ Ｐゴシック" panose="020B0600070205080204" pitchFamily="50" charset="-128"/>
              </a:defRPr>
            </a:lvl2pPr>
            <a:lvl3pPr marL="1055103" indent="-211021" eaLnBrk="0" hangingPunct="0">
              <a:defRPr kumimoji="1">
                <a:solidFill>
                  <a:schemeClr val="tx1"/>
                </a:solidFill>
                <a:latin typeface="Calibri" panose="020F0502020204030204" pitchFamily="34" charset="0"/>
                <a:ea typeface="ＭＳ Ｐゴシック" panose="020B0600070205080204" pitchFamily="50" charset="-128"/>
              </a:defRPr>
            </a:lvl3pPr>
            <a:lvl4pPr marL="1477145" indent="-211021" eaLnBrk="0" hangingPunct="0">
              <a:defRPr kumimoji="1">
                <a:solidFill>
                  <a:schemeClr val="tx1"/>
                </a:solidFill>
                <a:latin typeface="Calibri" panose="020F0502020204030204" pitchFamily="34" charset="0"/>
                <a:ea typeface="ＭＳ Ｐゴシック" panose="020B0600070205080204" pitchFamily="50" charset="-128"/>
              </a:defRPr>
            </a:lvl4pPr>
            <a:lvl5pPr marL="1899186" indent="-211021" eaLnBrk="0" hangingPunct="0">
              <a:defRPr kumimoji="1">
                <a:solidFill>
                  <a:schemeClr val="tx1"/>
                </a:solidFill>
                <a:latin typeface="Calibri" panose="020F0502020204030204" pitchFamily="34" charset="0"/>
                <a:ea typeface="ＭＳ Ｐゴシック" panose="020B0600070205080204" pitchFamily="50" charset="-128"/>
              </a:defRPr>
            </a:lvl5pPr>
            <a:lvl6pPr marL="2321227" indent="-211021"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743269" indent="-211021"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165310" indent="-211021"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587351" indent="-211021"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pPr defTabSz="844083" eaLnBrk="1" hangingPunct="1"/>
            <a:fld id="{C75763D1-A1DB-43D1-8448-A0A5AF214B9D}" type="slidenum">
              <a:rPr lang="en-US" altLang="ja-JP">
                <a:solidFill>
                  <a:srgbClr val="000000"/>
                </a:solidFill>
                <a:latin typeface="Arial" panose="020B0604020202020204" pitchFamily="34" charset="0"/>
              </a:rPr>
              <a:pPr defTabSz="844083" eaLnBrk="1" hangingPunct="1"/>
              <a:t>42</a:t>
            </a:fld>
            <a:endParaRPr lang="en-US" altLang="ja-JP" dirty="0">
              <a:solidFill>
                <a:srgbClr val="000000"/>
              </a:solidFill>
              <a:latin typeface="Arial" panose="020B0604020202020204" pitchFamily="34" charset="0"/>
            </a:endParaRPr>
          </a:p>
        </p:txBody>
      </p:sp>
      <p:sp>
        <p:nvSpPr>
          <p:cNvPr id="17411" name="テキスト ボックス 3">
            <a:extLst>
              <a:ext uri="{FF2B5EF4-FFF2-40B4-BE49-F238E27FC236}">
                <a16:creationId xmlns:a16="http://schemas.microsoft.com/office/drawing/2014/main" id="{DE02E49F-F0FA-4073-B76F-84267B2DD1B5}"/>
              </a:ext>
            </a:extLst>
          </p:cNvPr>
          <p:cNvSpPr txBox="1">
            <a:spLocks noChangeArrowheads="1"/>
          </p:cNvSpPr>
          <p:nvPr/>
        </p:nvSpPr>
        <p:spPr bwMode="auto">
          <a:xfrm>
            <a:off x="901219" y="370783"/>
            <a:ext cx="7326923" cy="5469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defTabSz="844083" eaLnBrk="1" hangingPunct="1">
              <a:spcBef>
                <a:spcPct val="0"/>
              </a:spcBef>
              <a:buNone/>
            </a:pPr>
            <a:r>
              <a:rPr lang="ja-JP" altLang="en-US" sz="2954">
                <a:solidFill>
                  <a:srgbClr val="002060"/>
                </a:solidFill>
              </a:rPr>
              <a:t>気付きを生成するためのシェアリング</a:t>
            </a:r>
            <a:r>
              <a:rPr lang="ja-JP" altLang="en-US" sz="1292">
                <a:solidFill>
                  <a:srgbClr val="002060"/>
                </a:solidFill>
              </a:rPr>
              <a:t>（三田地</a:t>
            </a:r>
            <a:r>
              <a:rPr lang="en-US" altLang="ja-JP" sz="1292">
                <a:solidFill>
                  <a:srgbClr val="002060"/>
                </a:solidFill>
              </a:rPr>
              <a:t>2010</a:t>
            </a:r>
            <a:r>
              <a:rPr lang="ja-JP" altLang="en-US" sz="1292">
                <a:solidFill>
                  <a:srgbClr val="002060"/>
                </a:solidFill>
              </a:rPr>
              <a:t>）</a:t>
            </a:r>
            <a:endParaRPr lang="ja-JP" altLang="en-US" sz="2954">
              <a:solidFill>
                <a:srgbClr val="002060"/>
              </a:solidFill>
            </a:endParaRPr>
          </a:p>
        </p:txBody>
      </p:sp>
      <p:sp>
        <p:nvSpPr>
          <p:cNvPr id="5" name="円/楕円 4">
            <a:extLst>
              <a:ext uri="{FF2B5EF4-FFF2-40B4-BE49-F238E27FC236}">
                <a16:creationId xmlns:a16="http://schemas.microsoft.com/office/drawing/2014/main" id="{8B4D54FE-FE3D-464A-BC55-A5BFAC20796E}"/>
              </a:ext>
            </a:extLst>
          </p:cNvPr>
          <p:cNvSpPr/>
          <p:nvPr/>
        </p:nvSpPr>
        <p:spPr>
          <a:xfrm>
            <a:off x="2423746" y="1036069"/>
            <a:ext cx="2883877" cy="1197219"/>
          </a:xfrm>
          <a:prstGeom prst="ellipse">
            <a:avLst/>
          </a:prstGeom>
          <a:solidFill>
            <a:srgbClr val="00B0F0">
              <a:alpha val="46000"/>
            </a:srgb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844083">
              <a:defRPr/>
            </a:pPr>
            <a:r>
              <a:rPr lang="ja-JP" altLang="en-US" sz="2215" dirty="0">
                <a:solidFill>
                  <a:srgbClr val="002060"/>
                </a:solidFill>
                <a:latin typeface="Arial"/>
                <a:ea typeface="ＭＳ Ｐゴシック"/>
              </a:rPr>
              <a:t>グループ活動や個人作業</a:t>
            </a:r>
          </a:p>
        </p:txBody>
      </p:sp>
      <p:sp>
        <p:nvSpPr>
          <p:cNvPr id="6" name="円/楕円 5">
            <a:extLst>
              <a:ext uri="{FF2B5EF4-FFF2-40B4-BE49-F238E27FC236}">
                <a16:creationId xmlns:a16="http://schemas.microsoft.com/office/drawing/2014/main" id="{9C9A5B19-2BD2-4446-9533-892282B57FFF}"/>
              </a:ext>
            </a:extLst>
          </p:cNvPr>
          <p:cNvSpPr/>
          <p:nvPr/>
        </p:nvSpPr>
        <p:spPr>
          <a:xfrm>
            <a:off x="1934309" y="2963016"/>
            <a:ext cx="3742592" cy="1330569"/>
          </a:xfrm>
          <a:prstGeom prst="ellipse">
            <a:avLst/>
          </a:prstGeom>
          <a:solidFill>
            <a:srgbClr val="FFFF00">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844083">
              <a:defRPr/>
            </a:pPr>
            <a:r>
              <a:rPr lang="ja-JP" altLang="en-US" sz="1662" dirty="0">
                <a:solidFill>
                  <a:srgbClr val="002060"/>
                </a:solidFill>
                <a:latin typeface="Arial"/>
                <a:ea typeface="ＭＳ Ｐゴシック"/>
              </a:rPr>
              <a:t>上記の活動や作業を通じて気付いたこと感じたことを</a:t>
            </a:r>
            <a:endParaRPr lang="en-US" altLang="ja-JP" sz="1662" dirty="0">
              <a:solidFill>
                <a:srgbClr val="002060"/>
              </a:solidFill>
              <a:latin typeface="Arial"/>
              <a:ea typeface="ＭＳ Ｐゴシック"/>
            </a:endParaRPr>
          </a:p>
          <a:p>
            <a:pPr algn="ctr" defTabSz="844083">
              <a:defRPr/>
            </a:pPr>
            <a:r>
              <a:rPr lang="ja-JP" altLang="en-US" sz="2215" b="1" dirty="0">
                <a:solidFill>
                  <a:srgbClr val="002060"/>
                </a:solidFill>
                <a:latin typeface="Arial"/>
                <a:ea typeface="ＭＳ Ｐゴシック"/>
              </a:rPr>
              <a:t>数人で共有</a:t>
            </a:r>
          </a:p>
        </p:txBody>
      </p:sp>
      <p:sp>
        <p:nvSpPr>
          <p:cNvPr id="7" name="円/楕円 6">
            <a:extLst>
              <a:ext uri="{FF2B5EF4-FFF2-40B4-BE49-F238E27FC236}">
                <a16:creationId xmlns:a16="http://schemas.microsoft.com/office/drawing/2014/main" id="{DFE8881D-07D8-4517-8E41-CDA7AE26F772}"/>
              </a:ext>
            </a:extLst>
          </p:cNvPr>
          <p:cNvSpPr/>
          <p:nvPr/>
        </p:nvSpPr>
        <p:spPr>
          <a:xfrm>
            <a:off x="1934309" y="5024806"/>
            <a:ext cx="3742592" cy="1462454"/>
          </a:xfrm>
          <a:prstGeom prst="ellipse">
            <a:avLst/>
          </a:prstGeom>
          <a:solidFill>
            <a:srgbClr val="FF0000">
              <a:alpha val="56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844083">
              <a:defRPr/>
            </a:pPr>
            <a:r>
              <a:rPr lang="ja-JP" altLang="en-US" sz="2215" dirty="0">
                <a:solidFill>
                  <a:srgbClr val="002060"/>
                </a:solidFill>
                <a:latin typeface="Arial"/>
                <a:ea typeface="ＭＳ Ｐゴシック"/>
              </a:rPr>
              <a:t>上記の</a:t>
            </a:r>
            <a:endParaRPr lang="en-US" altLang="ja-JP" sz="2215" dirty="0">
              <a:solidFill>
                <a:srgbClr val="002060"/>
              </a:solidFill>
              <a:latin typeface="Arial"/>
              <a:ea typeface="ＭＳ Ｐゴシック"/>
            </a:endParaRPr>
          </a:p>
          <a:p>
            <a:pPr algn="ctr" defTabSz="844083">
              <a:defRPr/>
            </a:pPr>
            <a:r>
              <a:rPr lang="ja-JP" altLang="en-US" sz="2215" dirty="0">
                <a:solidFill>
                  <a:srgbClr val="002060"/>
                </a:solidFill>
                <a:latin typeface="Arial"/>
                <a:ea typeface="ＭＳ Ｐゴシック"/>
              </a:rPr>
              <a:t>共有活動を通しての</a:t>
            </a:r>
            <a:endParaRPr lang="en-US" altLang="ja-JP" sz="2215" dirty="0">
              <a:solidFill>
                <a:srgbClr val="002060"/>
              </a:solidFill>
              <a:latin typeface="Arial"/>
              <a:ea typeface="ＭＳ Ｐゴシック"/>
            </a:endParaRPr>
          </a:p>
          <a:p>
            <a:pPr algn="ctr" defTabSz="844083">
              <a:defRPr/>
            </a:pPr>
            <a:r>
              <a:rPr lang="ja-JP" altLang="en-US" sz="2585" b="1" dirty="0">
                <a:solidFill>
                  <a:srgbClr val="002060"/>
                </a:solidFill>
                <a:latin typeface="Arial"/>
                <a:ea typeface="ＭＳ Ｐゴシック"/>
              </a:rPr>
              <a:t>気付きの生成</a:t>
            </a:r>
          </a:p>
        </p:txBody>
      </p:sp>
      <p:cxnSp>
        <p:nvCxnSpPr>
          <p:cNvPr id="11" name="直線矢印コネクタ 10">
            <a:extLst>
              <a:ext uri="{FF2B5EF4-FFF2-40B4-BE49-F238E27FC236}">
                <a16:creationId xmlns:a16="http://schemas.microsoft.com/office/drawing/2014/main" id="{440D2E32-959D-4D3E-BE08-68701BCA8B04}"/>
              </a:ext>
            </a:extLst>
          </p:cNvPr>
          <p:cNvCxnSpPr/>
          <p:nvPr/>
        </p:nvCxnSpPr>
        <p:spPr>
          <a:xfrm>
            <a:off x="2118946" y="1036029"/>
            <a:ext cx="0" cy="1462454"/>
          </a:xfrm>
          <a:prstGeom prst="straightConnector1">
            <a:avLst/>
          </a:prstGeom>
          <a:ln w="25400">
            <a:solidFill>
              <a:srgbClr val="002060"/>
            </a:solidFill>
            <a:tailEnd type="arrow"/>
          </a:ln>
        </p:spPr>
        <p:style>
          <a:lnRef idx="1">
            <a:schemeClr val="accent1"/>
          </a:lnRef>
          <a:fillRef idx="0">
            <a:schemeClr val="accent1"/>
          </a:fillRef>
          <a:effectRef idx="0">
            <a:schemeClr val="accent1"/>
          </a:effectRef>
          <a:fontRef idx="minor">
            <a:schemeClr val="tx1"/>
          </a:fontRef>
        </p:style>
      </p:cxnSp>
      <p:sp>
        <p:nvSpPr>
          <p:cNvPr id="32776" name="テキスト ボックス 14">
            <a:extLst>
              <a:ext uri="{FF2B5EF4-FFF2-40B4-BE49-F238E27FC236}">
                <a16:creationId xmlns:a16="http://schemas.microsoft.com/office/drawing/2014/main" id="{090AB6B7-4584-4AA2-84D4-FFAC5B93F3BE}"/>
              </a:ext>
            </a:extLst>
          </p:cNvPr>
          <p:cNvSpPr txBox="1">
            <a:spLocks noChangeArrowheads="1"/>
          </p:cNvSpPr>
          <p:nvPr/>
        </p:nvSpPr>
        <p:spPr bwMode="auto">
          <a:xfrm>
            <a:off x="461597" y="1390651"/>
            <a:ext cx="1594338" cy="11154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72000" rIns="72000">
            <a:spAutoFit/>
          </a:bodyPr>
          <a:lstStyle>
            <a:lvl1pPr eaLnBrk="0" hangingPunct="0">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defTabSz="844083" eaLnBrk="1" hangingPunct="1">
              <a:spcBef>
                <a:spcPct val="0"/>
              </a:spcBef>
              <a:buNone/>
            </a:pPr>
            <a:r>
              <a:rPr lang="ja-JP" altLang="en-US" sz="1662" dirty="0">
                <a:solidFill>
                  <a:srgbClr val="002060"/>
                </a:solidFill>
              </a:rPr>
              <a:t>通常のグループ活動はここで終わり次の作業に移る</a:t>
            </a:r>
          </a:p>
        </p:txBody>
      </p:sp>
      <p:sp>
        <p:nvSpPr>
          <p:cNvPr id="16" name="下矢印 15">
            <a:extLst>
              <a:ext uri="{FF2B5EF4-FFF2-40B4-BE49-F238E27FC236}">
                <a16:creationId xmlns:a16="http://schemas.microsoft.com/office/drawing/2014/main" id="{23844407-551D-46E8-A12B-0AE9E8125C36}"/>
              </a:ext>
            </a:extLst>
          </p:cNvPr>
          <p:cNvSpPr/>
          <p:nvPr/>
        </p:nvSpPr>
        <p:spPr>
          <a:xfrm>
            <a:off x="3405559" y="2299230"/>
            <a:ext cx="798635" cy="663819"/>
          </a:xfrm>
          <a:prstGeom prst="downArrow">
            <a:avLst>
              <a:gd name="adj1" fmla="val 50000"/>
              <a:gd name="adj2" fmla="val 38187"/>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844083">
              <a:defRPr/>
            </a:pPr>
            <a:endParaRPr lang="ja-JP" altLang="en-US" sz="1662">
              <a:solidFill>
                <a:srgbClr val="FFFFFF"/>
              </a:solidFill>
              <a:latin typeface="Arial"/>
              <a:ea typeface="ＭＳ Ｐゴシック"/>
            </a:endParaRPr>
          </a:p>
        </p:txBody>
      </p:sp>
      <p:sp>
        <p:nvSpPr>
          <p:cNvPr id="17" name="下矢印 16">
            <a:extLst>
              <a:ext uri="{FF2B5EF4-FFF2-40B4-BE49-F238E27FC236}">
                <a16:creationId xmlns:a16="http://schemas.microsoft.com/office/drawing/2014/main" id="{A7504E46-B573-45D3-BE5F-CF7BF5A7F7A3}"/>
              </a:ext>
            </a:extLst>
          </p:cNvPr>
          <p:cNvSpPr/>
          <p:nvPr/>
        </p:nvSpPr>
        <p:spPr>
          <a:xfrm>
            <a:off x="3405559" y="4359561"/>
            <a:ext cx="798635" cy="665285"/>
          </a:xfrm>
          <a:prstGeom prst="downArrow">
            <a:avLst>
              <a:gd name="adj1" fmla="val 50000"/>
              <a:gd name="adj2" fmla="val 38187"/>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844083">
              <a:defRPr/>
            </a:pPr>
            <a:endParaRPr lang="ja-JP" altLang="en-US" sz="1662">
              <a:solidFill>
                <a:srgbClr val="FFFFFF"/>
              </a:solidFill>
              <a:latin typeface="Arial"/>
              <a:ea typeface="ＭＳ Ｐゴシック"/>
            </a:endParaRPr>
          </a:p>
        </p:txBody>
      </p:sp>
      <p:cxnSp>
        <p:nvCxnSpPr>
          <p:cNvPr id="9" name="直線コネクタ 8">
            <a:extLst>
              <a:ext uri="{FF2B5EF4-FFF2-40B4-BE49-F238E27FC236}">
                <a16:creationId xmlns:a16="http://schemas.microsoft.com/office/drawing/2014/main" id="{74E21BBF-417E-4023-BF7C-376A633C3348}"/>
              </a:ext>
            </a:extLst>
          </p:cNvPr>
          <p:cNvCxnSpPr/>
          <p:nvPr/>
        </p:nvCxnSpPr>
        <p:spPr>
          <a:xfrm flipV="1">
            <a:off x="461599" y="2498481"/>
            <a:ext cx="5092211" cy="0"/>
          </a:xfrm>
          <a:prstGeom prst="line">
            <a:avLst/>
          </a:prstGeom>
          <a:ln w="25400">
            <a:solidFill>
              <a:srgbClr val="002060"/>
            </a:solidFill>
            <a:prstDash val="sysDot"/>
          </a:ln>
        </p:spPr>
        <p:style>
          <a:lnRef idx="1">
            <a:schemeClr val="accent1"/>
          </a:lnRef>
          <a:fillRef idx="0">
            <a:schemeClr val="accent1"/>
          </a:fillRef>
          <a:effectRef idx="0">
            <a:schemeClr val="accent1"/>
          </a:effectRef>
          <a:fontRef idx="minor">
            <a:schemeClr val="tx1"/>
          </a:fontRef>
        </p:style>
      </p:cxnSp>
      <p:sp>
        <p:nvSpPr>
          <p:cNvPr id="17420" name="テキスト ボックス 18">
            <a:extLst>
              <a:ext uri="{FF2B5EF4-FFF2-40B4-BE49-F238E27FC236}">
                <a16:creationId xmlns:a16="http://schemas.microsoft.com/office/drawing/2014/main" id="{DBFA45A2-657B-47D7-BD87-0C069FE54FF9}"/>
              </a:ext>
            </a:extLst>
          </p:cNvPr>
          <p:cNvSpPr txBox="1">
            <a:spLocks noChangeArrowheads="1"/>
          </p:cNvSpPr>
          <p:nvPr/>
        </p:nvSpPr>
        <p:spPr bwMode="auto">
          <a:xfrm>
            <a:off x="6044714" y="1169377"/>
            <a:ext cx="2269880" cy="11154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defTabSz="844083" eaLnBrk="1" hangingPunct="1">
              <a:spcBef>
                <a:spcPct val="0"/>
              </a:spcBef>
              <a:buNone/>
            </a:pPr>
            <a:r>
              <a:rPr lang="ja-JP" altLang="en-US" sz="1662">
                <a:solidFill>
                  <a:srgbClr val="002060"/>
                </a:solidFill>
              </a:rPr>
              <a:t>複数の人が集まって、相互作用を行う中での学びや気付きを狙いとしている場合。</a:t>
            </a:r>
            <a:endParaRPr lang="en-US" altLang="ja-JP" sz="1662">
              <a:solidFill>
                <a:srgbClr val="002060"/>
              </a:solidFill>
            </a:endParaRPr>
          </a:p>
        </p:txBody>
      </p:sp>
      <p:sp>
        <p:nvSpPr>
          <p:cNvPr id="13" name="テキスト ボックス 18">
            <a:extLst>
              <a:ext uri="{FF2B5EF4-FFF2-40B4-BE49-F238E27FC236}">
                <a16:creationId xmlns:a16="http://schemas.microsoft.com/office/drawing/2014/main" id="{9512D951-5F53-462A-9FA6-AD52A05F0887}"/>
              </a:ext>
            </a:extLst>
          </p:cNvPr>
          <p:cNvSpPr txBox="1">
            <a:spLocks noChangeArrowheads="1"/>
          </p:cNvSpPr>
          <p:nvPr/>
        </p:nvSpPr>
        <p:spPr bwMode="auto">
          <a:xfrm>
            <a:off x="6044714" y="5246077"/>
            <a:ext cx="2269880" cy="11154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defTabSz="844083" eaLnBrk="1" hangingPunct="1">
              <a:spcBef>
                <a:spcPct val="0"/>
              </a:spcBef>
              <a:buNone/>
            </a:pPr>
            <a:r>
              <a:rPr lang="ja-JP" altLang="en-US" sz="1662">
                <a:solidFill>
                  <a:srgbClr val="002060"/>
                </a:solidFill>
              </a:rPr>
              <a:t>他者のそのような気付きをしっかり聴くことでさらに新しい視点に気づくことができる。</a:t>
            </a:r>
          </a:p>
        </p:txBody>
      </p:sp>
      <p:sp>
        <p:nvSpPr>
          <p:cNvPr id="15" name="テキスト ボックス 18">
            <a:extLst>
              <a:ext uri="{FF2B5EF4-FFF2-40B4-BE49-F238E27FC236}">
                <a16:creationId xmlns:a16="http://schemas.microsoft.com/office/drawing/2014/main" id="{C7457D9B-A923-4C04-80BD-3AA2BE896A02}"/>
              </a:ext>
            </a:extLst>
          </p:cNvPr>
          <p:cNvSpPr txBox="1">
            <a:spLocks noChangeArrowheads="1"/>
          </p:cNvSpPr>
          <p:nvPr/>
        </p:nvSpPr>
        <p:spPr bwMode="auto">
          <a:xfrm>
            <a:off x="6044714" y="2963014"/>
            <a:ext cx="2269880" cy="13712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defTabSz="844083" eaLnBrk="1" hangingPunct="1">
              <a:spcBef>
                <a:spcPct val="0"/>
              </a:spcBef>
              <a:buNone/>
            </a:pPr>
            <a:r>
              <a:rPr lang="ja-JP" altLang="en-US" sz="1662">
                <a:solidFill>
                  <a:srgbClr val="002060"/>
                </a:solidFill>
              </a:rPr>
              <a:t>グループ活動後に、どんなことに気付いたか、どんな疑問を持ったか率直に自分の考えを数人で述べあう。</a:t>
            </a:r>
            <a:endParaRPr lang="en-US" altLang="ja-JP" sz="1662">
              <a:solidFill>
                <a:srgbClr val="002060"/>
              </a:solidFill>
            </a:endParaRPr>
          </a:p>
        </p:txBody>
      </p:sp>
      <p:sp>
        <p:nvSpPr>
          <p:cNvPr id="18" name="Text Box 15"/>
          <p:cNvSpPr txBox="1">
            <a:spLocks noChangeArrowheads="1"/>
          </p:cNvSpPr>
          <p:nvPr/>
        </p:nvSpPr>
        <p:spPr bwMode="auto">
          <a:xfrm>
            <a:off x="107506" y="6525467"/>
            <a:ext cx="3600400" cy="276999"/>
          </a:xfrm>
          <a:prstGeom prst="rect">
            <a:avLst/>
          </a:prstGeom>
          <a:noFill/>
          <a:ln w="9525">
            <a:noFill/>
            <a:miter lim="800000"/>
            <a:headEnd/>
            <a:tailEnd/>
          </a:ln>
        </p:spPr>
        <p:txBody>
          <a:bodyPr wrap="square">
            <a:spAutoFit/>
          </a:bodyPr>
          <a:lstStyle/>
          <a:p>
            <a:r>
              <a:rPr lang="ja-JP" altLang="en-US" sz="1200" i="1" dirty="0">
                <a:latin typeface="ＭＳ Ｐ明朝" panose="02020600040205080304" pitchFamily="18" charset="-128"/>
                <a:ea typeface="ＭＳ Ｐ明朝" panose="02020600040205080304" pitchFamily="18" charset="-128"/>
              </a:rPr>
              <a:t>平成</a:t>
            </a:r>
            <a:r>
              <a:rPr lang="en-US" altLang="ja-JP" sz="1200" i="1" dirty="0">
                <a:latin typeface="ＭＳ Ｐ明朝" panose="02020600040205080304" pitchFamily="18" charset="-128"/>
                <a:ea typeface="ＭＳ Ｐ明朝" panose="02020600040205080304" pitchFamily="18" charset="-128"/>
              </a:rPr>
              <a:t>30</a:t>
            </a:r>
            <a:r>
              <a:rPr lang="ja-JP" altLang="en-US" sz="1200" i="1" dirty="0">
                <a:latin typeface="ＭＳ Ｐ明朝" panose="02020600040205080304" pitchFamily="18" charset="-128"/>
                <a:ea typeface="ＭＳ Ｐ明朝" panose="02020600040205080304" pitchFamily="18" charset="-128"/>
              </a:rPr>
              <a:t>年度主任相談支援専門員養成研修</a:t>
            </a:r>
            <a:endParaRPr lang="en-US" altLang="ja-JP" sz="1200" i="1" dirty="0">
              <a:latin typeface="ＭＳ Ｐ明朝" panose="02020600040205080304" pitchFamily="18" charset="-128"/>
              <a:ea typeface="ＭＳ Ｐ明朝" panose="02020600040205080304" pitchFamily="18" charset="-128"/>
            </a:endParaRPr>
          </a:p>
        </p:txBody>
      </p:sp>
    </p:spTree>
  </p:cSld>
  <p:clrMapOvr>
    <a:masterClrMapping/>
  </p:clrMapOvr>
  <p:transition spd="med"/>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circle(in)">
                                      <p:cBhvr>
                                        <p:cTn id="7" dur="2000"/>
                                        <p:tgtEl>
                                          <p:spTgt spid="5"/>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6" presetClass="entr" presetSubtype="37" fill="hold"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barn(outVertical)">
                                      <p:cBhvr>
                                        <p:cTn id="12" dur="500"/>
                                        <p:tgtEl>
                                          <p:spTgt spid="9"/>
                                        </p:tgtEl>
                                      </p:cBhvr>
                                    </p:animEffect>
                                  </p:childTnLst>
                                </p:cTn>
                              </p:par>
                            </p:childTnLst>
                          </p:cTn>
                        </p:par>
                        <p:par>
                          <p:cTn id="13" fill="hold" nodeType="afterGroup">
                            <p:stCondLst>
                              <p:cond delay="500"/>
                            </p:stCondLst>
                            <p:childTnLst>
                              <p:par>
                                <p:cTn id="14" presetID="22" presetClass="entr" presetSubtype="1" fill="hold" nodeType="afterEffect">
                                  <p:stCondLst>
                                    <p:cond delay="0"/>
                                  </p:stCondLst>
                                  <p:childTnLst>
                                    <p:set>
                                      <p:cBhvr>
                                        <p:cTn id="15" dur="1" fill="hold">
                                          <p:stCondLst>
                                            <p:cond delay="0"/>
                                          </p:stCondLst>
                                        </p:cTn>
                                        <p:tgtEl>
                                          <p:spTgt spid="11"/>
                                        </p:tgtEl>
                                        <p:attrNameLst>
                                          <p:attrName>style.visibility</p:attrName>
                                        </p:attrNameLst>
                                      </p:cBhvr>
                                      <p:to>
                                        <p:strVal val="visible"/>
                                      </p:to>
                                    </p:set>
                                    <p:animEffect transition="in" filter="wipe(up)">
                                      <p:cBhvr>
                                        <p:cTn id="16" dur="500"/>
                                        <p:tgtEl>
                                          <p:spTgt spid="11"/>
                                        </p:tgtEl>
                                      </p:cBhvr>
                                    </p:animEffect>
                                  </p:childTnLst>
                                </p:cTn>
                              </p:par>
                            </p:childTnLst>
                          </p:cTn>
                        </p:par>
                        <p:par>
                          <p:cTn id="17" fill="hold" nodeType="afterGroup">
                            <p:stCondLst>
                              <p:cond delay="1000"/>
                            </p:stCondLst>
                            <p:childTnLst>
                              <p:par>
                                <p:cTn id="18" presetID="10" presetClass="entr" presetSubtype="0" fill="hold" grpId="0" nodeType="afterEffect">
                                  <p:stCondLst>
                                    <p:cond delay="0"/>
                                  </p:stCondLst>
                                  <p:childTnLst>
                                    <p:set>
                                      <p:cBhvr>
                                        <p:cTn id="19" dur="1" fill="hold">
                                          <p:stCondLst>
                                            <p:cond delay="0"/>
                                          </p:stCondLst>
                                        </p:cTn>
                                        <p:tgtEl>
                                          <p:spTgt spid="32776"/>
                                        </p:tgtEl>
                                        <p:attrNameLst>
                                          <p:attrName>style.visibility</p:attrName>
                                        </p:attrNameLst>
                                      </p:cBhvr>
                                      <p:to>
                                        <p:strVal val="visible"/>
                                      </p:to>
                                    </p:set>
                                    <p:animEffect transition="in" filter="fade">
                                      <p:cBhvr>
                                        <p:cTn id="20" dur="500"/>
                                        <p:tgtEl>
                                          <p:spTgt spid="32776"/>
                                        </p:tgtEl>
                                      </p:cBhvr>
                                    </p:animEffect>
                                  </p:childTnLst>
                                </p:cTn>
                              </p:par>
                            </p:childTnLst>
                          </p:cTn>
                        </p:par>
                      </p:childTnLst>
                    </p:cTn>
                  </p:par>
                  <p:par>
                    <p:cTn id="21" fill="hold" nodeType="clickPar">
                      <p:stCondLst>
                        <p:cond delay="indefinite"/>
                      </p:stCondLst>
                      <p:childTnLst>
                        <p:par>
                          <p:cTn id="22" fill="hold" nodeType="withGroup">
                            <p:stCondLst>
                              <p:cond delay="0"/>
                            </p:stCondLst>
                            <p:childTnLst>
                              <p:par>
                                <p:cTn id="23" presetID="22" presetClass="entr" presetSubtype="1" fill="hold" grpId="0" nodeType="clickEffect">
                                  <p:stCondLst>
                                    <p:cond delay="0"/>
                                  </p:stCondLst>
                                  <p:childTnLst>
                                    <p:set>
                                      <p:cBhvr>
                                        <p:cTn id="24" dur="1" fill="hold">
                                          <p:stCondLst>
                                            <p:cond delay="0"/>
                                          </p:stCondLst>
                                        </p:cTn>
                                        <p:tgtEl>
                                          <p:spTgt spid="16"/>
                                        </p:tgtEl>
                                        <p:attrNameLst>
                                          <p:attrName>style.visibility</p:attrName>
                                        </p:attrNameLst>
                                      </p:cBhvr>
                                      <p:to>
                                        <p:strVal val="visible"/>
                                      </p:to>
                                    </p:set>
                                    <p:animEffect transition="in" filter="wipe(up)">
                                      <p:cBhvr>
                                        <p:cTn id="25" dur="500"/>
                                        <p:tgtEl>
                                          <p:spTgt spid="16"/>
                                        </p:tgtEl>
                                      </p:cBhvr>
                                    </p:animEffect>
                                  </p:childTnLst>
                                </p:cTn>
                              </p:par>
                            </p:childTnLst>
                          </p:cTn>
                        </p:par>
                      </p:childTnLst>
                    </p:cTn>
                  </p:par>
                  <p:par>
                    <p:cTn id="26" fill="hold" nodeType="clickPar">
                      <p:stCondLst>
                        <p:cond delay="indefinite"/>
                      </p:stCondLst>
                      <p:childTnLst>
                        <p:par>
                          <p:cTn id="27" fill="hold" nodeType="withGroup">
                            <p:stCondLst>
                              <p:cond delay="0"/>
                            </p:stCondLst>
                            <p:childTnLst>
                              <p:par>
                                <p:cTn id="28" presetID="6" presetClass="entr" presetSubtype="16" fill="hold" grpId="0" nodeType="clickEffect">
                                  <p:stCondLst>
                                    <p:cond delay="0"/>
                                  </p:stCondLst>
                                  <p:childTnLst>
                                    <p:set>
                                      <p:cBhvr>
                                        <p:cTn id="29" dur="1" fill="hold">
                                          <p:stCondLst>
                                            <p:cond delay="0"/>
                                          </p:stCondLst>
                                        </p:cTn>
                                        <p:tgtEl>
                                          <p:spTgt spid="6"/>
                                        </p:tgtEl>
                                        <p:attrNameLst>
                                          <p:attrName>style.visibility</p:attrName>
                                        </p:attrNameLst>
                                      </p:cBhvr>
                                      <p:to>
                                        <p:strVal val="visible"/>
                                      </p:to>
                                    </p:set>
                                    <p:animEffect transition="in" filter="circle(in)">
                                      <p:cBhvr>
                                        <p:cTn id="30" dur="3000"/>
                                        <p:tgtEl>
                                          <p:spTgt spid="6"/>
                                        </p:tgtEl>
                                      </p:cBhvr>
                                    </p:animEffect>
                                  </p:childTnLst>
                                </p:cTn>
                              </p:par>
                              <p:par>
                                <p:cTn id="31" presetID="10" presetClass="entr" presetSubtype="0" fill="hold" grpId="0" nodeType="withEffect">
                                  <p:stCondLst>
                                    <p:cond delay="0"/>
                                  </p:stCondLst>
                                  <p:childTnLst>
                                    <p:set>
                                      <p:cBhvr>
                                        <p:cTn id="32" dur="1" fill="hold">
                                          <p:stCondLst>
                                            <p:cond delay="0"/>
                                          </p:stCondLst>
                                        </p:cTn>
                                        <p:tgtEl>
                                          <p:spTgt spid="15"/>
                                        </p:tgtEl>
                                        <p:attrNameLst>
                                          <p:attrName>style.visibility</p:attrName>
                                        </p:attrNameLst>
                                      </p:cBhvr>
                                      <p:to>
                                        <p:strVal val="visible"/>
                                      </p:to>
                                    </p:set>
                                    <p:animEffect transition="in" filter="fade">
                                      <p:cBhvr>
                                        <p:cTn id="33" dur="500"/>
                                        <p:tgtEl>
                                          <p:spTgt spid="15"/>
                                        </p:tgtEl>
                                      </p:cBhvr>
                                    </p:animEffect>
                                  </p:childTnLst>
                                </p:cTn>
                              </p:par>
                            </p:childTnLst>
                          </p:cTn>
                        </p:par>
                      </p:childTnLst>
                    </p:cTn>
                  </p:par>
                  <p:par>
                    <p:cTn id="34" fill="hold" nodeType="clickPar">
                      <p:stCondLst>
                        <p:cond delay="indefinite"/>
                      </p:stCondLst>
                      <p:childTnLst>
                        <p:par>
                          <p:cTn id="35" fill="hold" nodeType="withGroup">
                            <p:stCondLst>
                              <p:cond delay="0"/>
                            </p:stCondLst>
                            <p:childTnLst>
                              <p:par>
                                <p:cTn id="36" presetID="22" presetClass="entr" presetSubtype="1" fill="hold" grpId="0" nodeType="clickEffect">
                                  <p:stCondLst>
                                    <p:cond delay="0"/>
                                  </p:stCondLst>
                                  <p:childTnLst>
                                    <p:set>
                                      <p:cBhvr>
                                        <p:cTn id="37" dur="1" fill="hold">
                                          <p:stCondLst>
                                            <p:cond delay="0"/>
                                          </p:stCondLst>
                                        </p:cTn>
                                        <p:tgtEl>
                                          <p:spTgt spid="17"/>
                                        </p:tgtEl>
                                        <p:attrNameLst>
                                          <p:attrName>style.visibility</p:attrName>
                                        </p:attrNameLst>
                                      </p:cBhvr>
                                      <p:to>
                                        <p:strVal val="visible"/>
                                      </p:to>
                                    </p:set>
                                    <p:animEffect transition="in" filter="wipe(up)">
                                      <p:cBhvr>
                                        <p:cTn id="38" dur="500"/>
                                        <p:tgtEl>
                                          <p:spTgt spid="17"/>
                                        </p:tgtEl>
                                      </p:cBhvr>
                                    </p:animEffect>
                                  </p:childTnLst>
                                </p:cTn>
                              </p:par>
                            </p:childTnLst>
                          </p:cTn>
                        </p:par>
                      </p:childTnLst>
                    </p:cTn>
                  </p:par>
                  <p:par>
                    <p:cTn id="39" fill="hold" nodeType="clickPar">
                      <p:stCondLst>
                        <p:cond delay="indefinite"/>
                      </p:stCondLst>
                      <p:childTnLst>
                        <p:par>
                          <p:cTn id="40" fill="hold" nodeType="withGroup">
                            <p:stCondLst>
                              <p:cond delay="0"/>
                            </p:stCondLst>
                            <p:childTnLst>
                              <p:par>
                                <p:cTn id="41" presetID="6" presetClass="entr" presetSubtype="16" fill="hold" grpId="0" nodeType="clickEffect">
                                  <p:stCondLst>
                                    <p:cond delay="0"/>
                                  </p:stCondLst>
                                  <p:childTnLst>
                                    <p:set>
                                      <p:cBhvr>
                                        <p:cTn id="42" dur="1" fill="hold">
                                          <p:stCondLst>
                                            <p:cond delay="0"/>
                                          </p:stCondLst>
                                        </p:cTn>
                                        <p:tgtEl>
                                          <p:spTgt spid="7"/>
                                        </p:tgtEl>
                                        <p:attrNameLst>
                                          <p:attrName>style.visibility</p:attrName>
                                        </p:attrNameLst>
                                      </p:cBhvr>
                                      <p:to>
                                        <p:strVal val="visible"/>
                                      </p:to>
                                    </p:set>
                                    <p:animEffect transition="in" filter="circle(in)">
                                      <p:cBhvr>
                                        <p:cTn id="43" dur="5000"/>
                                        <p:tgtEl>
                                          <p:spTgt spid="7"/>
                                        </p:tgtEl>
                                      </p:cBhvr>
                                    </p:animEffect>
                                  </p:childTnLst>
                                </p:cTn>
                              </p:par>
                              <p:par>
                                <p:cTn id="44" presetID="10" presetClass="entr" presetSubtype="0" fill="hold" grpId="0" nodeType="withEffect">
                                  <p:stCondLst>
                                    <p:cond delay="0"/>
                                  </p:stCondLst>
                                  <p:childTnLst>
                                    <p:set>
                                      <p:cBhvr>
                                        <p:cTn id="45" dur="1" fill="hold">
                                          <p:stCondLst>
                                            <p:cond delay="0"/>
                                          </p:stCondLst>
                                        </p:cTn>
                                        <p:tgtEl>
                                          <p:spTgt spid="13"/>
                                        </p:tgtEl>
                                        <p:attrNameLst>
                                          <p:attrName>style.visibility</p:attrName>
                                        </p:attrNameLst>
                                      </p:cBhvr>
                                      <p:to>
                                        <p:strVal val="visible"/>
                                      </p:to>
                                    </p:set>
                                    <p:animEffect transition="in" filter="fade">
                                      <p:cBhvr>
                                        <p:cTn id="46"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P spid="32776" grpId="0"/>
      <p:bldP spid="16" grpId="0" animBg="1"/>
      <p:bldP spid="17" grpId="0" animBg="1"/>
      <p:bldP spid="13" grpId="0"/>
      <p:bldP spid="15" grpId="0"/>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a:extLst>
              <a:ext uri="{FF2B5EF4-FFF2-40B4-BE49-F238E27FC236}">
                <a16:creationId xmlns:a16="http://schemas.microsoft.com/office/drawing/2014/main" id="{A742D1AE-A252-47F1-B1AB-9D880080A198}"/>
              </a:ext>
            </a:extLst>
          </p:cNvPr>
          <p:cNvSpPr>
            <a:spLocks noGrp="1"/>
          </p:cNvSpPr>
          <p:nvPr>
            <p:ph type="title"/>
          </p:nvPr>
        </p:nvSpPr>
        <p:spPr>
          <a:solidFill>
            <a:srgbClr val="002060"/>
          </a:solidFill>
        </p:spPr>
        <p:txBody>
          <a:bodyPr/>
          <a:lstStyle/>
          <a:p>
            <a:r>
              <a:rPr kumimoji="1" lang="ja-JP" altLang="en-US" dirty="0">
                <a:solidFill>
                  <a:schemeClr val="bg1"/>
                </a:solidFill>
              </a:rPr>
              <a:t>参考文献</a:t>
            </a:r>
          </a:p>
        </p:txBody>
      </p:sp>
      <p:sp>
        <p:nvSpPr>
          <p:cNvPr id="4" name="コンテンツ プレースホルダー 3">
            <a:extLst>
              <a:ext uri="{FF2B5EF4-FFF2-40B4-BE49-F238E27FC236}">
                <a16:creationId xmlns:a16="http://schemas.microsoft.com/office/drawing/2014/main" id="{DA1AAAC4-42C0-4A6F-BF89-6080A5E5E731}"/>
              </a:ext>
            </a:extLst>
          </p:cNvPr>
          <p:cNvSpPr>
            <a:spLocks noGrp="1"/>
          </p:cNvSpPr>
          <p:nvPr>
            <p:ph idx="1"/>
          </p:nvPr>
        </p:nvSpPr>
        <p:spPr/>
        <p:txBody>
          <a:bodyPr/>
          <a:lstStyle/>
          <a:p>
            <a:pPr marL="0" indent="0">
              <a:lnSpc>
                <a:spcPct val="150000"/>
              </a:lnSpc>
              <a:buNone/>
            </a:pPr>
            <a:r>
              <a:rPr lang="ja-JP" altLang="en-US" sz="2000" dirty="0">
                <a:solidFill>
                  <a:srgbClr val="002060"/>
                </a:solidFill>
              </a:rPr>
              <a:t>１）「ファシリテーション入門」　堀公俊（日経文庫）</a:t>
            </a:r>
            <a:r>
              <a:rPr lang="en-US" altLang="ja-JP" sz="2000" dirty="0">
                <a:solidFill>
                  <a:srgbClr val="002060"/>
                </a:solidFill>
              </a:rPr>
              <a:t>2004/7/15</a:t>
            </a:r>
          </a:p>
          <a:p>
            <a:pPr marL="0" indent="0">
              <a:lnSpc>
                <a:spcPct val="150000"/>
              </a:lnSpc>
              <a:buNone/>
            </a:pPr>
            <a:r>
              <a:rPr lang="ja-JP" altLang="en-US" sz="2000" dirty="0">
                <a:solidFill>
                  <a:srgbClr val="002060"/>
                </a:solidFill>
              </a:rPr>
              <a:t>２）「ファシリテーター養成講座」　森時彦（ダイヤモンド社）</a:t>
            </a:r>
            <a:r>
              <a:rPr lang="en-US" altLang="ja-JP" sz="2000" dirty="0">
                <a:solidFill>
                  <a:srgbClr val="002060"/>
                </a:solidFill>
              </a:rPr>
              <a:t>2007/9/28</a:t>
            </a:r>
          </a:p>
          <a:p>
            <a:pPr marL="361950" indent="-361950">
              <a:lnSpc>
                <a:spcPct val="150000"/>
              </a:lnSpc>
              <a:buNone/>
            </a:pPr>
            <a:r>
              <a:rPr lang="ja-JP" altLang="en-US" sz="2000" dirty="0">
                <a:solidFill>
                  <a:srgbClr val="002060"/>
                </a:solidFill>
              </a:rPr>
              <a:t>３）「ファシリテーション力が面白いほど身につく本」　高野文夫（中経出版）</a:t>
            </a:r>
            <a:r>
              <a:rPr lang="en-US" altLang="ja-JP" sz="2000" dirty="0">
                <a:solidFill>
                  <a:srgbClr val="002060"/>
                </a:solidFill>
              </a:rPr>
              <a:t>2008/8/17</a:t>
            </a:r>
          </a:p>
          <a:p>
            <a:pPr marL="0" indent="0">
              <a:lnSpc>
                <a:spcPct val="150000"/>
              </a:lnSpc>
              <a:buNone/>
            </a:pPr>
            <a:r>
              <a:rPr lang="ja-JP" altLang="en-US" sz="2000" dirty="0">
                <a:solidFill>
                  <a:srgbClr val="002060"/>
                </a:solidFill>
              </a:rPr>
              <a:t>４）「ワークショップ入門」　堀公俊（日経文庫）</a:t>
            </a:r>
            <a:r>
              <a:rPr lang="en-US" altLang="ja-JP" sz="2000" dirty="0">
                <a:solidFill>
                  <a:srgbClr val="002060"/>
                </a:solidFill>
              </a:rPr>
              <a:t>2008/11/14</a:t>
            </a:r>
          </a:p>
          <a:p>
            <a:pPr marL="361950" indent="-361950">
              <a:lnSpc>
                <a:spcPct val="150000"/>
              </a:lnSpc>
              <a:buNone/>
            </a:pPr>
            <a:r>
              <a:rPr lang="ja-JP" altLang="en-US" sz="2000" dirty="0">
                <a:solidFill>
                  <a:srgbClr val="002060"/>
                </a:solidFill>
              </a:rPr>
              <a:t>５）「ファシリテーター行動指南書」　三田地真美（ナカニシヤ出版）</a:t>
            </a:r>
            <a:r>
              <a:rPr lang="en-US" altLang="ja-JP" sz="2000" dirty="0">
                <a:solidFill>
                  <a:srgbClr val="002060"/>
                </a:solidFill>
              </a:rPr>
              <a:t>2013/5/20</a:t>
            </a:r>
          </a:p>
          <a:p>
            <a:pPr marL="361950" indent="-361950">
              <a:lnSpc>
                <a:spcPct val="150000"/>
              </a:lnSpc>
              <a:buNone/>
            </a:pPr>
            <a:r>
              <a:rPr lang="ja-JP" altLang="en-US" sz="2000" dirty="0">
                <a:solidFill>
                  <a:srgbClr val="002060"/>
                </a:solidFill>
              </a:rPr>
              <a:t>６）「ロジカル・ファシリテーション」　加藤彰（ＰＨＰ研究所）</a:t>
            </a:r>
            <a:r>
              <a:rPr lang="en-US" altLang="ja-JP" sz="2000" dirty="0">
                <a:solidFill>
                  <a:srgbClr val="002060"/>
                </a:solidFill>
              </a:rPr>
              <a:t>2014/5/2</a:t>
            </a:r>
          </a:p>
          <a:p>
            <a:pPr marL="361950" indent="-361950">
              <a:lnSpc>
                <a:spcPct val="150000"/>
              </a:lnSpc>
              <a:buNone/>
            </a:pPr>
            <a:r>
              <a:rPr lang="ja-JP" altLang="en-US" sz="2000" dirty="0">
                <a:solidFill>
                  <a:srgbClr val="002060"/>
                </a:solidFill>
              </a:rPr>
              <a:t>７）「研修・ファシリテーションの技術」　広江朋紀（同文舘出版株式会社）</a:t>
            </a:r>
            <a:r>
              <a:rPr lang="en-US" altLang="ja-JP" sz="2000" dirty="0">
                <a:solidFill>
                  <a:srgbClr val="002060"/>
                </a:solidFill>
              </a:rPr>
              <a:t>2016/4/12</a:t>
            </a:r>
          </a:p>
          <a:p>
            <a:pPr marL="0" indent="0">
              <a:lnSpc>
                <a:spcPct val="150000"/>
              </a:lnSpc>
              <a:buNone/>
            </a:pPr>
            <a:endParaRPr kumimoji="1" lang="ja-JP" altLang="en-US" sz="2000" dirty="0">
              <a:solidFill>
                <a:srgbClr val="002060"/>
              </a:solidFill>
            </a:endParaRPr>
          </a:p>
        </p:txBody>
      </p:sp>
      <p:sp>
        <p:nvSpPr>
          <p:cNvPr id="2" name="スライド番号プレースホルダー 1">
            <a:extLst>
              <a:ext uri="{FF2B5EF4-FFF2-40B4-BE49-F238E27FC236}">
                <a16:creationId xmlns:a16="http://schemas.microsoft.com/office/drawing/2014/main" id="{B4FC0517-8694-4FA0-8F7C-1ED9690F9B98}"/>
              </a:ext>
            </a:extLst>
          </p:cNvPr>
          <p:cNvSpPr>
            <a:spLocks noGrp="1"/>
          </p:cNvSpPr>
          <p:nvPr>
            <p:ph type="sldNum" sz="quarter" idx="12"/>
          </p:nvPr>
        </p:nvSpPr>
        <p:spPr>
          <a:xfrm>
            <a:off x="6948264" y="6564341"/>
            <a:ext cx="2133600" cy="476250"/>
          </a:xfrm>
        </p:spPr>
        <p:txBody>
          <a:bodyPr/>
          <a:lstStyle/>
          <a:p>
            <a:fld id="{5C78FD7F-8511-4E3E-A562-6BF2750AB60C}" type="slidenum">
              <a:rPr lang="en-US" altLang="ja-JP" smtClean="0"/>
              <a:pPr/>
              <a:t>43</a:t>
            </a:fld>
            <a:endParaRPr lang="en-US" altLang="ja-JP" dirty="0"/>
          </a:p>
        </p:txBody>
      </p:sp>
      <p:sp>
        <p:nvSpPr>
          <p:cNvPr id="5" name="Text Box 15">
            <a:extLst>
              <a:ext uri="{FF2B5EF4-FFF2-40B4-BE49-F238E27FC236}">
                <a16:creationId xmlns:a16="http://schemas.microsoft.com/office/drawing/2014/main" id="{7D9C3E6C-3BB8-41E8-A313-D4BB3C17D8F5}"/>
              </a:ext>
            </a:extLst>
          </p:cNvPr>
          <p:cNvSpPr txBox="1">
            <a:spLocks noChangeArrowheads="1"/>
          </p:cNvSpPr>
          <p:nvPr/>
        </p:nvSpPr>
        <p:spPr bwMode="auto">
          <a:xfrm>
            <a:off x="107506" y="6525467"/>
            <a:ext cx="3600400" cy="276999"/>
          </a:xfrm>
          <a:prstGeom prst="rect">
            <a:avLst/>
          </a:prstGeom>
          <a:noFill/>
          <a:ln w="9525">
            <a:noFill/>
            <a:miter lim="800000"/>
            <a:headEnd/>
            <a:tailEnd/>
          </a:ln>
        </p:spPr>
        <p:txBody>
          <a:bodyPr wrap="square">
            <a:spAutoFit/>
          </a:bodyPr>
          <a:lstStyle/>
          <a:p>
            <a:r>
              <a:rPr lang="ja-JP" altLang="en-US" sz="1200" i="1" dirty="0">
                <a:latin typeface="ＭＳ Ｐ明朝" panose="02020600040205080304" pitchFamily="18" charset="-128"/>
                <a:ea typeface="ＭＳ Ｐ明朝" panose="02020600040205080304" pitchFamily="18" charset="-128"/>
              </a:rPr>
              <a:t>平成</a:t>
            </a:r>
            <a:r>
              <a:rPr lang="en-US" altLang="ja-JP" sz="1200" i="1" dirty="0">
                <a:latin typeface="ＭＳ Ｐ明朝" panose="02020600040205080304" pitchFamily="18" charset="-128"/>
                <a:ea typeface="ＭＳ Ｐ明朝" panose="02020600040205080304" pitchFamily="18" charset="-128"/>
              </a:rPr>
              <a:t>30</a:t>
            </a:r>
            <a:r>
              <a:rPr lang="ja-JP" altLang="en-US" sz="1200" i="1" dirty="0">
                <a:latin typeface="ＭＳ Ｐ明朝" panose="02020600040205080304" pitchFamily="18" charset="-128"/>
                <a:ea typeface="ＭＳ Ｐ明朝" panose="02020600040205080304" pitchFamily="18" charset="-128"/>
              </a:rPr>
              <a:t>年度主任相談支援専門員養成研修</a:t>
            </a:r>
            <a:endParaRPr lang="en-US" altLang="ja-JP" sz="1200" i="1" dirty="0">
              <a:latin typeface="ＭＳ Ｐ明朝" panose="02020600040205080304" pitchFamily="18" charset="-128"/>
              <a:ea typeface="ＭＳ Ｐ明朝" panose="02020600040205080304" pitchFamily="18" charset="-128"/>
            </a:endParaRPr>
          </a:p>
        </p:txBody>
      </p:sp>
    </p:spTree>
    <p:extLst>
      <p:ext uri="{BB962C8B-B14F-4D97-AF65-F5344CB8AC3E}">
        <p14:creationId xmlns:p14="http://schemas.microsoft.com/office/powerpoint/2010/main" val="451723783"/>
      </p:ext>
    </p:extLst>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199011"/>
            <a:ext cx="8229600" cy="1041153"/>
          </a:xfrm>
          <a:solidFill>
            <a:srgbClr val="002060"/>
          </a:solidFill>
        </p:spPr>
        <p:txBody>
          <a:bodyPr>
            <a:normAutofit/>
          </a:bodyPr>
          <a:lstStyle/>
          <a:p>
            <a:r>
              <a:rPr lang="ja-JP" altLang="en-US" sz="3600" dirty="0">
                <a:solidFill>
                  <a:schemeClr val="bg1"/>
                </a:solidFill>
              </a:rPr>
              <a:t>相談支援の質向上</a:t>
            </a:r>
            <a:endParaRPr kumimoji="1" lang="ja-JP" altLang="en-US" sz="3600" dirty="0">
              <a:solidFill>
                <a:schemeClr val="bg1"/>
              </a:solidFill>
            </a:endParaRPr>
          </a:p>
        </p:txBody>
      </p:sp>
      <p:sp>
        <p:nvSpPr>
          <p:cNvPr id="4" name="下矢印 3"/>
          <p:cNvSpPr/>
          <p:nvPr/>
        </p:nvSpPr>
        <p:spPr>
          <a:xfrm>
            <a:off x="4173187" y="2996952"/>
            <a:ext cx="731158" cy="504056"/>
          </a:xfrm>
          <a:prstGeom prst="downArrow">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defRPr/>
            </a:pPr>
            <a:endParaRPr lang="ja-JP" altLang="en-US" kern="0">
              <a:solidFill>
                <a:sysClr val="windowText" lastClr="000000"/>
              </a:solidFill>
            </a:endParaRPr>
          </a:p>
        </p:txBody>
      </p:sp>
      <p:sp>
        <p:nvSpPr>
          <p:cNvPr id="5" name="コンテンツ プレースホルダー 2"/>
          <p:cNvSpPr txBox="1">
            <a:spLocks/>
          </p:cNvSpPr>
          <p:nvPr/>
        </p:nvSpPr>
        <p:spPr>
          <a:xfrm>
            <a:off x="450927" y="1312296"/>
            <a:ext cx="8229600" cy="1684781"/>
          </a:xfrm>
          <a:prstGeom prst="rect">
            <a:avLst/>
          </a:prstGeom>
          <a:noFill/>
          <a:ln>
            <a:noFill/>
          </a:ln>
        </p:spPr>
        <p:txBody>
          <a:bodyPr vert="horz" lIns="91440" tIns="45720" rIns="91440" bIns="45720" rtlCol="0" anchor="ctr">
            <a:normAutofit/>
          </a:bodyPr>
          <a:lstStyle>
            <a:lvl1pPr marL="342875" indent="-342875" algn="l" defTabSz="914332"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895" indent="-285729" algn="l" defTabSz="914332"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2915" indent="-228583" algn="l" defTabSz="914332"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082" indent="-228583" algn="l" defTabSz="914332"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248" indent="-228583" algn="l" defTabSz="914332"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414" indent="-228583" algn="l" defTabSz="914332"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580" indent="-228583" algn="l" defTabSz="914332"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8746" indent="-228583" algn="l" defTabSz="914332"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5912" indent="-228583" algn="l" defTabSz="914332"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fontAlgn="auto">
              <a:spcAft>
                <a:spcPts val="0"/>
              </a:spcAft>
              <a:defRPr/>
            </a:pPr>
            <a:r>
              <a:rPr lang="ja-JP" altLang="en-US" dirty="0">
                <a:solidFill>
                  <a:srgbClr val="002060"/>
                </a:solidFill>
              </a:rPr>
              <a:t>基幹相談支援センター及び主任相談支援　　専門員には、地域の相談支援専門員の　　　　人材育成を行う役割が求められている。</a:t>
            </a:r>
          </a:p>
        </p:txBody>
      </p:sp>
      <p:sp>
        <p:nvSpPr>
          <p:cNvPr id="6" name="1 つの角を切り取った四角形 5"/>
          <p:cNvSpPr/>
          <p:nvPr/>
        </p:nvSpPr>
        <p:spPr>
          <a:xfrm>
            <a:off x="5037283" y="3789040"/>
            <a:ext cx="3643244" cy="1656184"/>
          </a:xfrm>
          <a:prstGeom prst="snip1Rect">
            <a:avLst>
              <a:gd name="adj" fmla="val 37078"/>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fontAlgn="auto">
              <a:spcBef>
                <a:spcPts val="0"/>
              </a:spcBef>
              <a:spcAft>
                <a:spcPts val="0"/>
              </a:spcAft>
              <a:defRPr/>
            </a:pPr>
            <a:r>
              <a:rPr lang="ja-JP" altLang="en-US" sz="2800" kern="0" dirty="0">
                <a:solidFill>
                  <a:prstClr val="white"/>
                </a:solidFill>
              </a:rPr>
              <a:t>地域課題のとりまとめと地域デザイン</a:t>
            </a:r>
          </a:p>
        </p:txBody>
      </p:sp>
      <p:sp>
        <p:nvSpPr>
          <p:cNvPr id="7" name="1 つの角を切り取った四角形 6"/>
          <p:cNvSpPr/>
          <p:nvPr/>
        </p:nvSpPr>
        <p:spPr>
          <a:xfrm flipH="1">
            <a:off x="384464" y="3789040"/>
            <a:ext cx="3709713" cy="1656184"/>
          </a:xfrm>
          <a:prstGeom prst="snip1Rect">
            <a:avLst>
              <a:gd name="adj" fmla="val 37078"/>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tIns="0" rtlCol="0" anchor="t"/>
          <a:lstStyle/>
          <a:p>
            <a:pPr algn="ctr" fontAlgn="auto">
              <a:spcBef>
                <a:spcPts val="0"/>
              </a:spcBef>
              <a:spcAft>
                <a:spcPts val="0"/>
              </a:spcAft>
              <a:defRPr/>
            </a:pPr>
            <a:r>
              <a:rPr lang="ja-JP" altLang="en-US" sz="2800" kern="0" dirty="0">
                <a:solidFill>
                  <a:prstClr val="white"/>
                </a:solidFill>
              </a:rPr>
              <a:t>本人中心の相談支援ができる人材の育成</a:t>
            </a:r>
            <a:endParaRPr lang="en-US" altLang="ja-JP" sz="2800" kern="0" dirty="0">
              <a:solidFill>
                <a:prstClr val="white"/>
              </a:solidFill>
            </a:endParaRPr>
          </a:p>
          <a:p>
            <a:pPr algn="ctr" fontAlgn="auto">
              <a:spcBef>
                <a:spcPts val="0"/>
              </a:spcBef>
              <a:spcAft>
                <a:spcPts val="0"/>
              </a:spcAft>
              <a:defRPr/>
            </a:pPr>
            <a:r>
              <a:rPr kumimoji="0" lang="ja-JP" altLang="en-US" sz="2800" kern="0" dirty="0">
                <a:solidFill>
                  <a:prstClr val="white"/>
                </a:solidFill>
              </a:rPr>
              <a:t>ＯＪＴ／ＳＶ</a:t>
            </a:r>
            <a:endParaRPr lang="ja-JP" altLang="en-US" sz="2800" kern="0" dirty="0">
              <a:solidFill>
                <a:prstClr val="white"/>
              </a:solidFill>
            </a:endParaRPr>
          </a:p>
        </p:txBody>
      </p:sp>
      <p:sp>
        <p:nvSpPr>
          <p:cNvPr id="8" name="加算記号 7"/>
          <p:cNvSpPr/>
          <p:nvPr/>
        </p:nvSpPr>
        <p:spPr>
          <a:xfrm>
            <a:off x="4173187" y="4221088"/>
            <a:ext cx="797627" cy="792088"/>
          </a:xfrm>
          <a:prstGeom prst="mathPlus">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defRPr/>
            </a:pPr>
            <a:endParaRPr lang="ja-JP" altLang="en-US" kern="0">
              <a:solidFill>
                <a:sysClr val="windowText" lastClr="000000"/>
              </a:solidFill>
            </a:endParaRPr>
          </a:p>
        </p:txBody>
      </p:sp>
      <p:sp>
        <p:nvSpPr>
          <p:cNvPr id="3" name="左右矢印 2"/>
          <p:cNvSpPr/>
          <p:nvPr/>
        </p:nvSpPr>
        <p:spPr>
          <a:xfrm>
            <a:off x="463473" y="5506985"/>
            <a:ext cx="8163131" cy="946351"/>
          </a:xfrm>
          <a:prstGeom prst="leftRightArrow">
            <a:avLst>
              <a:gd name="adj1" fmla="val 78861"/>
              <a:gd name="adj2" fmla="val 50000"/>
            </a:avLst>
          </a:prstGeom>
          <a:solidFill>
            <a:srgbClr val="FF0000"/>
          </a:solidFill>
          <a:ln w="285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r>
              <a:rPr lang="ja-JP" altLang="en-US" sz="2000" dirty="0">
                <a:solidFill>
                  <a:schemeClr val="bg1"/>
                </a:solidFill>
              </a:rPr>
              <a:t>良好な関係性を構築するファシリテーション技術も活用して</a:t>
            </a:r>
            <a:endParaRPr lang="en-US" altLang="ja-JP" sz="2000" dirty="0">
              <a:solidFill>
                <a:schemeClr val="bg1"/>
              </a:solidFill>
            </a:endParaRPr>
          </a:p>
          <a:p>
            <a:pPr algn="ctr" fontAlgn="auto">
              <a:spcBef>
                <a:spcPts val="0"/>
              </a:spcBef>
              <a:spcAft>
                <a:spcPts val="0"/>
              </a:spcAft>
            </a:pPr>
            <a:r>
              <a:rPr lang="en-US" altLang="ja-JP" sz="2000" dirty="0">
                <a:solidFill>
                  <a:schemeClr val="bg1"/>
                </a:solidFill>
              </a:rPr>
              <a:t>OJT</a:t>
            </a:r>
            <a:r>
              <a:rPr lang="ja-JP" altLang="en-US" sz="2000" dirty="0">
                <a:solidFill>
                  <a:schemeClr val="bg1"/>
                </a:solidFill>
              </a:rPr>
              <a:t>／</a:t>
            </a:r>
            <a:r>
              <a:rPr lang="en-US" altLang="ja-JP" sz="2000" dirty="0">
                <a:solidFill>
                  <a:schemeClr val="bg1"/>
                </a:solidFill>
              </a:rPr>
              <a:t>SV</a:t>
            </a:r>
            <a:r>
              <a:rPr lang="ja-JP" altLang="en-US" sz="2000" dirty="0">
                <a:solidFill>
                  <a:schemeClr val="bg1"/>
                </a:solidFill>
              </a:rPr>
              <a:t>や地域作りに取り組むことが必要</a:t>
            </a:r>
          </a:p>
        </p:txBody>
      </p:sp>
      <p:sp>
        <p:nvSpPr>
          <p:cNvPr id="11" name="正方形/長方形 10"/>
          <p:cNvSpPr/>
          <p:nvPr/>
        </p:nvSpPr>
        <p:spPr>
          <a:xfrm>
            <a:off x="179512" y="3573016"/>
            <a:ext cx="3914660" cy="504056"/>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r>
              <a:rPr lang="ja-JP" altLang="en-US" sz="2000" dirty="0">
                <a:solidFill>
                  <a:srgbClr val="002060"/>
                </a:solidFill>
              </a:rPr>
              <a:t>（１）相談支援専門員の資質の向上</a:t>
            </a:r>
            <a:endParaRPr lang="en-US" altLang="ja-JP" sz="2000" dirty="0">
              <a:solidFill>
                <a:srgbClr val="002060"/>
              </a:solidFill>
            </a:endParaRPr>
          </a:p>
        </p:txBody>
      </p:sp>
      <p:sp>
        <p:nvSpPr>
          <p:cNvPr id="13" name="正方形/長方形 12"/>
          <p:cNvSpPr/>
          <p:nvPr/>
        </p:nvSpPr>
        <p:spPr>
          <a:xfrm>
            <a:off x="5037288" y="3573016"/>
            <a:ext cx="3927204" cy="504056"/>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r>
              <a:rPr lang="ja-JP" altLang="en-US" sz="2000" dirty="0">
                <a:solidFill>
                  <a:srgbClr val="002060"/>
                </a:solidFill>
              </a:rPr>
              <a:t>（２）相談支援体制</a:t>
            </a:r>
            <a:endParaRPr lang="en-US" altLang="ja-JP" sz="2000" dirty="0">
              <a:solidFill>
                <a:srgbClr val="002060"/>
              </a:solidFill>
            </a:endParaRPr>
          </a:p>
        </p:txBody>
      </p:sp>
      <p:sp>
        <p:nvSpPr>
          <p:cNvPr id="10" name="スライド番号プレースホルダー 9"/>
          <p:cNvSpPr>
            <a:spLocks noGrp="1"/>
          </p:cNvSpPr>
          <p:nvPr>
            <p:ph type="sldNum" sz="quarter" idx="12"/>
          </p:nvPr>
        </p:nvSpPr>
        <p:spPr>
          <a:xfrm>
            <a:off x="6967953" y="6510012"/>
            <a:ext cx="2133600" cy="365125"/>
          </a:xfrm>
        </p:spPr>
        <p:txBody>
          <a:bodyPr/>
          <a:lstStyle/>
          <a:p>
            <a:pPr>
              <a:defRPr/>
            </a:pPr>
            <a:fld id="{E1CFE558-90E7-4642-948E-8D81C9947C06}" type="slidenum">
              <a:rPr lang="en-US" altLang="ja-JP" smtClean="0">
                <a:solidFill>
                  <a:prstClr val="black">
                    <a:tint val="75000"/>
                  </a:prstClr>
                </a:solidFill>
              </a:rPr>
              <a:pPr>
                <a:defRPr/>
              </a:pPr>
              <a:t>5</a:t>
            </a:fld>
            <a:endParaRPr lang="en-US" altLang="ja-JP" dirty="0">
              <a:solidFill>
                <a:prstClr val="black">
                  <a:tint val="75000"/>
                </a:prstClr>
              </a:solidFill>
            </a:endParaRPr>
          </a:p>
        </p:txBody>
      </p:sp>
      <p:sp>
        <p:nvSpPr>
          <p:cNvPr id="14" name="Text Box 15"/>
          <p:cNvSpPr txBox="1">
            <a:spLocks noChangeArrowheads="1"/>
          </p:cNvSpPr>
          <p:nvPr/>
        </p:nvSpPr>
        <p:spPr bwMode="auto">
          <a:xfrm>
            <a:off x="107506" y="6525467"/>
            <a:ext cx="3600400" cy="276999"/>
          </a:xfrm>
          <a:prstGeom prst="rect">
            <a:avLst/>
          </a:prstGeom>
          <a:noFill/>
          <a:ln w="9525">
            <a:noFill/>
            <a:miter lim="800000"/>
            <a:headEnd/>
            <a:tailEnd/>
          </a:ln>
        </p:spPr>
        <p:txBody>
          <a:bodyPr wrap="square">
            <a:spAutoFit/>
          </a:bodyPr>
          <a:lstStyle/>
          <a:p>
            <a:r>
              <a:rPr lang="ja-JP" altLang="en-US" sz="1200" i="1" dirty="0">
                <a:solidFill>
                  <a:srgbClr val="000000"/>
                </a:solidFill>
                <a:latin typeface="ＭＳ Ｐ明朝" panose="02020600040205080304" pitchFamily="18" charset="-128"/>
                <a:ea typeface="ＭＳ Ｐ明朝" panose="02020600040205080304" pitchFamily="18" charset="-128"/>
              </a:rPr>
              <a:t>平成</a:t>
            </a:r>
            <a:r>
              <a:rPr lang="en-US" altLang="ja-JP" sz="1200" i="1" dirty="0">
                <a:solidFill>
                  <a:srgbClr val="000000"/>
                </a:solidFill>
                <a:latin typeface="ＭＳ Ｐ明朝" panose="02020600040205080304" pitchFamily="18" charset="-128"/>
                <a:ea typeface="ＭＳ Ｐ明朝" panose="02020600040205080304" pitchFamily="18" charset="-128"/>
              </a:rPr>
              <a:t>30</a:t>
            </a:r>
            <a:r>
              <a:rPr lang="ja-JP" altLang="en-US" sz="1200" i="1" dirty="0">
                <a:solidFill>
                  <a:srgbClr val="000000"/>
                </a:solidFill>
                <a:latin typeface="ＭＳ Ｐ明朝" panose="02020600040205080304" pitchFamily="18" charset="-128"/>
                <a:ea typeface="ＭＳ Ｐ明朝" panose="02020600040205080304" pitchFamily="18" charset="-128"/>
              </a:rPr>
              <a:t>年度主任相談支援専門員養成研修</a:t>
            </a:r>
            <a:endParaRPr lang="en-US" altLang="ja-JP" sz="1200" i="1" dirty="0">
              <a:solidFill>
                <a:srgbClr val="000000"/>
              </a:solidFill>
              <a:latin typeface="ＭＳ Ｐ明朝" panose="02020600040205080304" pitchFamily="18" charset="-128"/>
              <a:ea typeface="ＭＳ Ｐ明朝" panose="02020600040205080304" pitchFamily="18" charset="-128"/>
            </a:endParaRPr>
          </a:p>
        </p:txBody>
      </p:sp>
    </p:spTree>
    <p:extLst>
      <p:ext uri="{BB962C8B-B14F-4D97-AF65-F5344CB8AC3E}">
        <p14:creationId xmlns:p14="http://schemas.microsoft.com/office/powerpoint/2010/main" val="19799538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4"/>
          <p:cNvSpPr>
            <a:spLocks noGrp="1" noChangeArrowheads="1"/>
          </p:cNvSpPr>
          <p:nvPr>
            <p:ph type="title"/>
          </p:nvPr>
        </p:nvSpPr>
        <p:spPr/>
        <p:txBody>
          <a:bodyPr/>
          <a:lstStyle/>
          <a:p>
            <a:pPr eaLnBrk="1" hangingPunct="1"/>
            <a:r>
              <a:rPr lang="ja-JP" altLang="en-US" sz="3600" i="1" dirty="0">
                <a:solidFill>
                  <a:srgbClr val="002060"/>
                </a:solidFill>
                <a:latin typeface="+mj-ea"/>
              </a:rPr>
              <a:t>ケア会議や協議会における</a:t>
            </a:r>
            <a:r>
              <a:rPr lang="en-US" altLang="ja-JP" sz="3600" i="1" dirty="0">
                <a:solidFill>
                  <a:srgbClr val="002060"/>
                </a:solidFill>
                <a:latin typeface="+mj-ea"/>
              </a:rPr>
              <a:t/>
            </a:r>
            <a:br>
              <a:rPr lang="en-US" altLang="ja-JP" sz="3600" i="1" dirty="0">
                <a:solidFill>
                  <a:srgbClr val="002060"/>
                </a:solidFill>
                <a:latin typeface="+mj-ea"/>
              </a:rPr>
            </a:br>
            <a:r>
              <a:rPr lang="ja-JP" altLang="en-US" sz="3600" i="1" dirty="0">
                <a:solidFill>
                  <a:srgbClr val="002060"/>
                </a:solidFill>
                <a:latin typeface="+mj-ea"/>
              </a:rPr>
              <a:t>ファシリテーション</a:t>
            </a:r>
          </a:p>
        </p:txBody>
      </p:sp>
      <p:sp>
        <p:nvSpPr>
          <p:cNvPr id="2" name="スライド番号プレースホルダー 1"/>
          <p:cNvSpPr>
            <a:spLocks noGrp="1"/>
          </p:cNvSpPr>
          <p:nvPr>
            <p:ph type="sldNum" sz="quarter" idx="12"/>
          </p:nvPr>
        </p:nvSpPr>
        <p:spPr>
          <a:xfrm>
            <a:off x="6876256" y="6425841"/>
            <a:ext cx="2133600" cy="476250"/>
          </a:xfrm>
        </p:spPr>
        <p:txBody>
          <a:bodyPr/>
          <a:lstStyle/>
          <a:p>
            <a:pPr>
              <a:defRPr/>
            </a:pPr>
            <a:fld id="{804D6B79-3AEB-42FE-A736-A41F7AEA0445}" type="slidenum">
              <a:rPr lang="en-US" altLang="ja-JP" smtClean="0">
                <a:solidFill>
                  <a:srgbClr val="000000"/>
                </a:solidFill>
              </a:rPr>
              <a:pPr>
                <a:defRPr/>
              </a:pPr>
              <a:t>6</a:t>
            </a:fld>
            <a:endParaRPr lang="en-US" altLang="ja-JP" dirty="0">
              <a:solidFill>
                <a:srgbClr val="000000"/>
              </a:solidFill>
            </a:endParaRPr>
          </a:p>
        </p:txBody>
      </p:sp>
      <p:sp>
        <p:nvSpPr>
          <p:cNvPr id="5" name="Text Box 15"/>
          <p:cNvSpPr txBox="1">
            <a:spLocks noChangeArrowheads="1"/>
          </p:cNvSpPr>
          <p:nvPr/>
        </p:nvSpPr>
        <p:spPr bwMode="auto">
          <a:xfrm>
            <a:off x="107506" y="6525467"/>
            <a:ext cx="3600400" cy="276999"/>
          </a:xfrm>
          <a:prstGeom prst="rect">
            <a:avLst/>
          </a:prstGeom>
          <a:noFill/>
          <a:ln w="9525">
            <a:noFill/>
            <a:miter lim="800000"/>
            <a:headEnd/>
            <a:tailEnd/>
          </a:ln>
        </p:spPr>
        <p:txBody>
          <a:bodyPr wrap="square">
            <a:spAutoFit/>
          </a:bodyPr>
          <a:lstStyle/>
          <a:p>
            <a:r>
              <a:rPr lang="ja-JP" altLang="en-US" sz="1200" i="1" dirty="0">
                <a:solidFill>
                  <a:srgbClr val="000000"/>
                </a:solidFill>
                <a:latin typeface="ＭＳ Ｐ明朝" panose="02020600040205080304" pitchFamily="18" charset="-128"/>
                <a:ea typeface="ＭＳ Ｐ明朝" panose="02020600040205080304" pitchFamily="18" charset="-128"/>
              </a:rPr>
              <a:t>平成</a:t>
            </a:r>
            <a:r>
              <a:rPr lang="en-US" altLang="ja-JP" sz="1200" i="1" dirty="0">
                <a:solidFill>
                  <a:srgbClr val="000000"/>
                </a:solidFill>
                <a:latin typeface="ＭＳ Ｐ明朝" panose="02020600040205080304" pitchFamily="18" charset="-128"/>
                <a:ea typeface="ＭＳ Ｐ明朝" panose="02020600040205080304" pitchFamily="18" charset="-128"/>
              </a:rPr>
              <a:t>30</a:t>
            </a:r>
            <a:r>
              <a:rPr lang="ja-JP" altLang="en-US" sz="1200" i="1" dirty="0">
                <a:solidFill>
                  <a:srgbClr val="000000"/>
                </a:solidFill>
                <a:latin typeface="ＭＳ Ｐ明朝" panose="02020600040205080304" pitchFamily="18" charset="-128"/>
                <a:ea typeface="ＭＳ Ｐ明朝" panose="02020600040205080304" pitchFamily="18" charset="-128"/>
              </a:rPr>
              <a:t>年度主任相談支援専門員養成研修</a:t>
            </a:r>
            <a:endParaRPr lang="en-US" altLang="ja-JP" sz="1200" i="1" dirty="0">
              <a:solidFill>
                <a:srgbClr val="000000"/>
              </a:solidFill>
              <a:latin typeface="ＭＳ Ｐ明朝" panose="02020600040205080304" pitchFamily="18" charset="-128"/>
              <a:ea typeface="ＭＳ Ｐ明朝" panose="02020600040205080304" pitchFamily="18" charset="-128"/>
            </a:endParaRPr>
          </a:p>
        </p:txBody>
      </p:sp>
    </p:spTree>
    <p:extLst>
      <p:ext uri="{BB962C8B-B14F-4D97-AF65-F5344CB8AC3E}">
        <p14:creationId xmlns:p14="http://schemas.microsoft.com/office/powerpoint/2010/main" val="21724360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4"/>
          <p:cNvSpPr>
            <a:spLocks noGrp="1" noChangeArrowheads="1"/>
          </p:cNvSpPr>
          <p:nvPr>
            <p:ph type="title"/>
          </p:nvPr>
        </p:nvSpPr>
        <p:spPr>
          <a:xfrm>
            <a:off x="457200" y="274638"/>
            <a:ext cx="8229600" cy="994122"/>
          </a:xfrm>
          <a:solidFill>
            <a:srgbClr val="002060"/>
          </a:solidFill>
        </p:spPr>
        <p:txBody>
          <a:bodyPr/>
          <a:lstStyle/>
          <a:p>
            <a:pPr eaLnBrk="1" hangingPunct="1"/>
            <a:r>
              <a:rPr lang="ja-JP" altLang="en-US" sz="3600" dirty="0">
                <a:solidFill>
                  <a:schemeClr val="bg1"/>
                </a:solidFill>
                <a:latin typeface="+mj-ea"/>
              </a:rPr>
              <a:t>主任に求められる</a:t>
            </a:r>
            <a:r>
              <a:rPr lang="ja-JP" altLang="en-US" sz="6000" dirty="0">
                <a:solidFill>
                  <a:schemeClr val="bg1"/>
                </a:solidFill>
                <a:latin typeface="+mj-ea"/>
              </a:rPr>
              <a:t>２</a:t>
            </a:r>
            <a:r>
              <a:rPr lang="ja-JP" altLang="en-US" sz="3600" dirty="0">
                <a:solidFill>
                  <a:schemeClr val="bg1"/>
                </a:solidFill>
                <a:latin typeface="+mj-ea"/>
              </a:rPr>
              <a:t>つの</a:t>
            </a:r>
            <a:r>
              <a:rPr lang="ja-JP" altLang="en-US" sz="6000" dirty="0">
                <a:solidFill>
                  <a:schemeClr val="bg1"/>
                </a:solidFill>
                <a:latin typeface="+mj-ea"/>
              </a:rPr>
              <a:t>力</a:t>
            </a:r>
            <a:endParaRPr lang="ja-JP" altLang="en-US" sz="3600" dirty="0">
              <a:solidFill>
                <a:schemeClr val="bg1"/>
              </a:solidFill>
              <a:latin typeface="+mj-ea"/>
            </a:endParaRPr>
          </a:p>
        </p:txBody>
      </p:sp>
      <p:sp>
        <p:nvSpPr>
          <p:cNvPr id="3" name="コンテンツ プレースホルダー 2"/>
          <p:cNvSpPr>
            <a:spLocks noGrp="1"/>
          </p:cNvSpPr>
          <p:nvPr>
            <p:ph idx="1"/>
          </p:nvPr>
        </p:nvSpPr>
        <p:spPr>
          <a:xfrm>
            <a:off x="323528" y="1600206"/>
            <a:ext cx="8424936" cy="4853130"/>
          </a:xfrm>
        </p:spPr>
        <p:txBody>
          <a:bodyPr/>
          <a:lstStyle/>
          <a:p>
            <a:pPr marL="0" indent="0">
              <a:buNone/>
            </a:pPr>
            <a:r>
              <a:rPr lang="ja-JP" altLang="en-US" sz="2800" b="1" dirty="0">
                <a:solidFill>
                  <a:srgbClr val="002060"/>
                </a:solidFill>
              </a:rPr>
              <a:t>①</a:t>
            </a:r>
            <a:r>
              <a:rPr lang="ja-JP" altLang="en-US" sz="2800" b="1" u="sng" dirty="0">
                <a:solidFill>
                  <a:srgbClr val="002060"/>
                </a:solidFill>
              </a:rPr>
              <a:t>個別の課題を解決していく力</a:t>
            </a:r>
            <a:endParaRPr lang="en-US" altLang="ja-JP" sz="2800" b="1" u="sng" dirty="0">
              <a:solidFill>
                <a:srgbClr val="002060"/>
              </a:solidFill>
            </a:endParaRPr>
          </a:p>
          <a:p>
            <a:pPr marL="352425" indent="-352425">
              <a:buNone/>
            </a:pPr>
            <a:r>
              <a:rPr lang="ja-JP" altLang="en-US" sz="2800" dirty="0">
                <a:solidFill>
                  <a:srgbClr val="002060"/>
                </a:solidFill>
              </a:rPr>
              <a:t>　 </a:t>
            </a:r>
            <a:r>
              <a:rPr lang="ja-JP" altLang="en-US" sz="2400" dirty="0">
                <a:solidFill>
                  <a:srgbClr val="002060"/>
                </a:solidFill>
              </a:rPr>
              <a:t>サービス担当者会議等、個別の課題を解決するためのケア　　会議を実施するプロセスの中で支援チームを構築していく力。　　主任においてはそういった技術を助言・指導できる力を指す。</a:t>
            </a:r>
            <a:endParaRPr lang="en-US" altLang="ja-JP" sz="2400" dirty="0">
              <a:solidFill>
                <a:srgbClr val="002060"/>
              </a:solidFill>
            </a:endParaRPr>
          </a:p>
          <a:p>
            <a:pPr marL="0" indent="0">
              <a:buNone/>
            </a:pPr>
            <a:endParaRPr lang="en-US" altLang="ja-JP" sz="1400" dirty="0">
              <a:solidFill>
                <a:srgbClr val="002060"/>
              </a:solidFill>
            </a:endParaRPr>
          </a:p>
          <a:p>
            <a:pPr marL="0" indent="0">
              <a:buNone/>
            </a:pPr>
            <a:r>
              <a:rPr lang="ja-JP" altLang="en-US" sz="2800" b="1" dirty="0">
                <a:solidFill>
                  <a:srgbClr val="002060"/>
                </a:solidFill>
              </a:rPr>
              <a:t>②</a:t>
            </a:r>
            <a:r>
              <a:rPr lang="ja-JP" altLang="en-US" sz="2800" b="1" u="sng" dirty="0">
                <a:solidFill>
                  <a:srgbClr val="002060"/>
                </a:solidFill>
              </a:rPr>
              <a:t>すでに必要とされている事項（拠点や包括ケア等）  </a:t>
            </a:r>
            <a:endParaRPr lang="en-US" altLang="ja-JP" sz="2800" b="1" u="sng" dirty="0">
              <a:solidFill>
                <a:srgbClr val="002060"/>
              </a:solidFill>
            </a:endParaRPr>
          </a:p>
          <a:p>
            <a:pPr marL="0" indent="0">
              <a:buNone/>
            </a:pPr>
            <a:r>
              <a:rPr lang="en-US" altLang="ja-JP" sz="2800" b="1" dirty="0">
                <a:solidFill>
                  <a:srgbClr val="002060"/>
                </a:solidFill>
              </a:rPr>
              <a:t>    </a:t>
            </a:r>
            <a:r>
              <a:rPr lang="ja-JP" altLang="en-US" sz="2800" b="1" u="sng" dirty="0">
                <a:solidFill>
                  <a:srgbClr val="002060"/>
                </a:solidFill>
              </a:rPr>
              <a:t>に対応する力</a:t>
            </a:r>
            <a:endParaRPr lang="en-US" altLang="ja-JP" sz="2800" b="1" u="sng" dirty="0">
              <a:solidFill>
                <a:srgbClr val="002060"/>
              </a:solidFill>
            </a:endParaRPr>
          </a:p>
          <a:p>
            <a:pPr marL="352425" indent="-352425">
              <a:buNone/>
            </a:pPr>
            <a:r>
              <a:rPr lang="en-US" altLang="ja-JP" sz="2800" dirty="0">
                <a:solidFill>
                  <a:srgbClr val="002060"/>
                </a:solidFill>
              </a:rPr>
              <a:t>    </a:t>
            </a:r>
            <a:r>
              <a:rPr lang="ja-JP" altLang="en-US" sz="2400" dirty="0">
                <a:solidFill>
                  <a:srgbClr val="002060"/>
                </a:solidFill>
              </a:rPr>
              <a:t>協議会等の場面で地域の人的資源、物的資源を結び付け　その時々に地域に求められている重要施策課題を実現するために鳥瞰的視点を持ちながら、官民協働の要となって人々の力を結集する力を指す。</a:t>
            </a:r>
            <a:endParaRPr lang="en-US" altLang="ja-JP" sz="2400" dirty="0">
              <a:solidFill>
                <a:srgbClr val="002060"/>
              </a:solidFill>
            </a:endParaRPr>
          </a:p>
        </p:txBody>
      </p:sp>
      <p:sp>
        <p:nvSpPr>
          <p:cNvPr id="5" name="Text Box 15"/>
          <p:cNvSpPr txBox="1">
            <a:spLocks noChangeArrowheads="1"/>
          </p:cNvSpPr>
          <p:nvPr/>
        </p:nvSpPr>
        <p:spPr bwMode="auto">
          <a:xfrm>
            <a:off x="107506" y="6525467"/>
            <a:ext cx="3600400" cy="276999"/>
          </a:xfrm>
          <a:prstGeom prst="rect">
            <a:avLst/>
          </a:prstGeom>
          <a:noFill/>
          <a:ln w="9525">
            <a:noFill/>
            <a:miter lim="800000"/>
            <a:headEnd/>
            <a:tailEnd/>
          </a:ln>
        </p:spPr>
        <p:txBody>
          <a:bodyPr wrap="square">
            <a:spAutoFit/>
          </a:bodyPr>
          <a:lstStyle/>
          <a:p>
            <a:r>
              <a:rPr lang="ja-JP" altLang="en-US" sz="1200" i="1" dirty="0">
                <a:solidFill>
                  <a:srgbClr val="000000"/>
                </a:solidFill>
                <a:latin typeface="ＭＳ Ｐ明朝" panose="02020600040205080304" pitchFamily="18" charset="-128"/>
                <a:ea typeface="ＭＳ Ｐ明朝" panose="02020600040205080304" pitchFamily="18" charset="-128"/>
              </a:rPr>
              <a:t>平成</a:t>
            </a:r>
            <a:r>
              <a:rPr lang="en-US" altLang="ja-JP" sz="1200" i="1" dirty="0">
                <a:solidFill>
                  <a:srgbClr val="000000"/>
                </a:solidFill>
                <a:latin typeface="ＭＳ Ｐ明朝" panose="02020600040205080304" pitchFamily="18" charset="-128"/>
                <a:ea typeface="ＭＳ Ｐ明朝" panose="02020600040205080304" pitchFamily="18" charset="-128"/>
              </a:rPr>
              <a:t>30</a:t>
            </a:r>
            <a:r>
              <a:rPr lang="ja-JP" altLang="en-US" sz="1200" i="1" dirty="0">
                <a:solidFill>
                  <a:srgbClr val="000000"/>
                </a:solidFill>
                <a:latin typeface="ＭＳ Ｐ明朝" panose="02020600040205080304" pitchFamily="18" charset="-128"/>
                <a:ea typeface="ＭＳ Ｐ明朝" panose="02020600040205080304" pitchFamily="18" charset="-128"/>
              </a:rPr>
              <a:t>年度主任相談支援専門員養成研修</a:t>
            </a:r>
            <a:endParaRPr lang="en-US" altLang="ja-JP" sz="1200" i="1" dirty="0">
              <a:solidFill>
                <a:srgbClr val="000000"/>
              </a:solidFill>
              <a:latin typeface="ＭＳ Ｐ明朝" panose="02020600040205080304" pitchFamily="18" charset="-128"/>
              <a:ea typeface="ＭＳ Ｐ明朝" panose="02020600040205080304" pitchFamily="18" charset="-128"/>
            </a:endParaRPr>
          </a:p>
        </p:txBody>
      </p:sp>
      <p:sp>
        <p:nvSpPr>
          <p:cNvPr id="2" name="スライド番号プレースホルダー 1"/>
          <p:cNvSpPr>
            <a:spLocks noGrp="1"/>
          </p:cNvSpPr>
          <p:nvPr>
            <p:ph type="sldNum" sz="quarter" idx="12"/>
          </p:nvPr>
        </p:nvSpPr>
        <p:spPr>
          <a:xfrm>
            <a:off x="7010400" y="6509177"/>
            <a:ext cx="2133600" cy="476250"/>
          </a:xfrm>
        </p:spPr>
        <p:txBody>
          <a:bodyPr/>
          <a:lstStyle/>
          <a:p>
            <a:pPr>
              <a:defRPr/>
            </a:pPr>
            <a:fld id="{804D6B79-3AEB-42FE-A736-A41F7AEA0445}" type="slidenum">
              <a:rPr lang="en-US" altLang="ja-JP" smtClean="0">
                <a:solidFill>
                  <a:srgbClr val="000000"/>
                </a:solidFill>
              </a:rPr>
              <a:pPr>
                <a:defRPr/>
              </a:pPr>
              <a:t>7</a:t>
            </a:fld>
            <a:endParaRPr lang="en-US" altLang="ja-JP" dirty="0">
              <a:solidFill>
                <a:srgbClr val="000000"/>
              </a:solidFill>
            </a:endParaRPr>
          </a:p>
        </p:txBody>
      </p:sp>
    </p:spTree>
    <p:extLst>
      <p:ext uri="{BB962C8B-B14F-4D97-AF65-F5344CB8AC3E}">
        <p14:creationId xmlns:p14="http://schemas.microsoft.com/office/powerpoint/2010/main" val="8507150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タイトル 1"/>
          <p:cNvSpPr>
            <a:spLocks noGrp="1"/>
          </p:cNvSpPr>
          <p:nvPr>
            <p:ph type="title"/>
          </p:nvPr>
        </p:nvSpPr>
        <p:spPr>
          <a:xfrm>
            <a:off x="650335" y="287726"/>
            <a:ext cx="7954115" cy="900355"/>
          </a:xfrm>
          <a:solidFill>
            <a:srgbClr val="002060"/>
          </a:solidFill>
        </p:spPr>
        <p:txBody>
          <a:bodyPr/>
          <a:lstStyle/>
          <a:p>
            <a:r>
              <a:rPr lang="en-US" altLang="ja-JP" sz="3600" dirty="0">
                <a:solidFill>
                  <a:schemeClr val="bg1"/>
                </a:solidFill>
              </a:rPr>
              <a:t>【</a:t>
            </a:r>
            <a:r>
              <a:rPr lang="ja-JP" altLang="en-US" sz="3600" dirty="0">
                <a:solidFill>
                  <a:schemeClr val="bg1"/>
                </a:solidFill>
              </a:rPr>
              <a:t>会議</a:t>
            </a:r>
            <a:r>
              <a:rPr lang="en-US" altLang="ja-JP" sz="3600" dirty="0">
                <a:solidFill>
                  <a:schemeClr val="bg1"/>
                </a:solidFill>
              </a:rPr>
              <a:t>】</a:t>
            </a:r>
            <a:r>
              <a:rPr lang="ja-JP" altLang="en-US" sz="3600" dirty="0">
                <a:solidFill>
                  <a:schemeClr val="bg1"/>
                </a:solidFill>
              </a:rPr>
              <a:t>における困った「症状」（例）</a:t>
            </a:r>
          </a:p>
        </p:txBody>
      </p:sp>
      <p:sp>
        <p:nvSpPr>
          <p:cNvPr id="28675" name="コンテンツ プレースホルダ 2"/>
          <p:cNvSpPr>
            <a:spLocks noGrp="1"/>
          </p:cNvSpPr>
          <p:nvPr>
            <p:ph sz="half" idx="2"/>
          </p:nvPr>
        </p:nvSpPr>
        <p:spPr>
          <a:xfrm>
            <a:off x="650335" y="2005459"/>
            <a:ext cx="7954115" cy="3655791"/>
          </a:xfrm>
          <a:ln w="12700">
            <a:solidFill>
              <a:schemeClr val="tx1">
                <a:lumMod val="50000"/>
                <a:lumOff val="50000"/>
              </a:schemeClr>
            </a:solidFill>
          </a:ln>
        </p:spPr>
        <p:txBody>
          <a:bodyPr anchor="ctr"/>
          <a:lstStyle/>
          <a:p>
            <a:pPr marL="0" indent="0">
              <a:buNone/>
              <a:defRPr/>
            </a:pPr>
            <a:r>
              <a:rPr lang="ja-JP" altLang="en-US" sz="2585" dirty="0">
                <a:solidFill>
                  <a:srgbClr val="002060"/>
                </a:solidFill>
              </a:rPr>
              <a:t>・進行がドギマギし、流れをコントロールできていない。</a:t>
            </a:r>
            <a:endParaRPr lang="en-US" altLang="ja-JP" sz="2585" dirty="0">
              <a:solidFill>
                <a:srgbClr val="002060"/>
              </a:solidFill>
            </a:endParaRPr>
          </a:p>
          <a:p>
            <a:pPr marL="0" indent="0">
              <a:buNone/>
              <a:defRPr/>
            </a:pPr>
            <a:r>
              <a:rPr lang="ja-JP" altLang="en-US" sz="2585" dirty="0">
                <a:solidFill>
                  <a:srgbClr val="002060"/>
                </a:solidFill>
              </a:rPr>
              <a:t>・</a:t>
            </a:r>
            <a:r>
              <a:rPr lang="en-US" altLang="ja-JP" sz="2585" dirty="0">
                <a:solidFill>
                  <a:srgbClr val="002060"/>
                </a:solidFill>
              </a:rPr>
              <a:t>30</a:t>
            </a:r>
            <a:r>
              <a:rPr lang="ja-JP" altLang="en-US" sz="2585" dirty="0">
                <a:solidFill>
                  <a:srgbClr val="002060"/>
                </a:solidFill>
              </a:rPr>
              <a:t>秒で終わる話にいつも</a:t>
            </a:r>
            <a:r>
              <a:rPr lang="en-US" altLang="ja-JP" sz="2585" dirty="0">
                <a:solidFill>
                  <a:srgbClr val="002060"/>
                </a:solidFill>
              </a:rPr>
              <a:t>5</a:t>
            </a:r>
            <a:r>
              <a:rPr lang="ja-JP" altLang="en-US" sz="2585" dirty="0">
                <a:solidFill>
                  <a:srgbClr val="002060"/>
                </a:solidFill>
              </a:rPr>
              <a:t>分はかかる人がいる。</a:t>
            </a:r>
            <a:endParaRPr lang="en-US" altLang="ja-JP" sz="2585" dirty="0">
              <a:solidFill>
                <a:srgbClr val="002060"/>
              </a:solidFill>
            </a:endParaRPr>
          </a:p>
          <a:p>
            <a:pPr marL="0" indent="0">
              <a:buNone/>
              <a:defRPr/>
            </a:pPr>
            <a:r>
              <a:rPr lang="ja-JP" altLang="en-US" sz="2585" dirty="0">
                <a:solidFill>
                  <a:srgbClr val="002060"/>
                </a:solidFill>
              </a:rPr>
              <a:t>・脱線したまま走り続けている。または、迷宮入りする。</a:t>
            </a:r>
            <a:endParaRPr lang="en-US" altLang="ja-JP" sz="2585" dirty="0">
              <a:solidFill>
                <a:srgbClr val="002060"/>
              </a:solidFill>
            </a:endParaRPr>
          </a:p>
          <a:p>
            <a:pPr marL="0" indent="0">
              <a:buNone/>
              <a:defRPr/>
            </a:pPr>
            <a:r>
              <a:rPr lang="ja-JP" altLang="en-US" sz="2585" dirty="0">
                <a:solidFill>
                  <a:srgbClr val="002060"/>
                </a:solidFill>
              </a:rPr>
              <a:t>・お通夜のような雰囲気で活気がない。</a:t>
            </a:r>
            <a:endParaRPr lang="en-US" altLang="ja-JP" sz="2585" dirty="0">
              <a:solidFill>
                <a:srgbClr val="002060"/>
              </a:solidFill>
            </a:endParaRPr>
          </a:p>
          <a:p>
            <a:pPr marL="0" indent="0">
              <a:buNone/>
              <a:defRPr/>
            </a:pPr>
            <a:r>
              <a:rPr lang="ja-JP" altLang="en-US" sz="2585" dirty="0">
                <a:solidFill>
                  <a:srgbClr val="002060"/>
                </a:solidFill>
              </a:rPr>
              <a:t>・どのように着地するのか、皆目見当がつかない。</a:t>
            </a:r>
            <a:endParaRPr lang="en-US" altLang="ja-JP" sz="2585" dirty="0">
              <a:solidFill>
                <a:srgbClr val="002060"/>
              </a:solidFill>
            </a:endParaRPr>
          </a:p>
          <a:p>
            <a:pPr marL="0" indent="0">
              <a:buNone/>
              <a:defRPr/>
            </a:pPr>
            <a:r>
              <a:rPr lang="ja-JP" altLang="en-US" sz="2585" dirty="0">
                <a:solidFill>
                  <a:srgbClr val="002060"/>
                </a:solidFill>
              </a:rPr>
              <a:t>・時間切れで中途半端なままで終了する。</a:t>
            </a:r>
            <a:endParaRPr lang="en-US" altLang="ja-JP" sz="2585" dirty="0">
              <a:solidFill>
                <a:srgbClr val="002060"/>
              </a:solidFill>
            </a:endParaRPr>
          </a:p>
          <a:p>
            <a:pPr>
              <a:buFontTx/>
              <a:buNone/>
              <a:defRPr/>
            </a:pPr>
            <a:r>
              <a:rPr lang="ja-JP" altLang="en-US" sz="2585" dirty="0">
                <a:solidFill>
                  <a:srgbClr val="002060"/>
                </a:solidFill>
              </a:rPr>
              <a:t>・「やっぱりダメね」と諦めだけはしっかり合意する。</a:t>
            </a:r>
            <a:endParaRPr lang="en-US" altLang="ja-JP" sz="2585" dirty="0">
              <a:solidFill>
                <a:srgbClr val="002060"/>
              </a:solidFill>
            </a:endParaRPr>
          </a:p>
        </p:txBody>
      </p:sp>
      <p:sp>
        <p:nvSpPr>
          <p:cNvPr id="2" name="テキスト ボックス 1"/>
          <p:cNvSpPr txBox="1"/>
          <p:nvPr/>
        </p:nvSpPr>
        <p:spPr>
          <a:xfrm>
            <a:off x="317995" y="5805304"/>
            <a:ext cx="8574491" cy="546945"/>
          </a:xfrm>
          <a:prstGeom prst="rect">
            <a:avLst/>
          </a:prstGeom>
          <a:noFill/>
        </p:spPr>
        <p:txBody>
          <a:bodyPr wrap="square" rtlCol="0">
            <a:spAutoFit/>
          </a:bodyPr>
          <a:lstStyle/>
          <a:p>
            <a:pPr defTabSz="844083" fontAlgn="auto">
              <a:spcBef>
                <a:spcPts val="0"/>
              </a:spcBef>
              <a:spcAft>
                <a:spcPts val="0"/>
              </a:spcAft>
              <a:defRPr/>
            </a:pPr>
            <a:r>
              <a:rPr lang="ja-JP" altLang="en-US" sz="2954" dirty="0">
                <a:solidFill>
                  <a:srgbClr val="FF0000"/>
                </a:solidFill>
                <a:latin typeface="Arial"/>
                <a:ea typeface="ＭＳ Ｐゴシック"/>
              </a:rPr>
              <a:t>上記のような会議は・・・・二度と参加しないと心に誓う</a:t>
            </a:r>
          </a:p>
        </p:txBody>
      </p:sp>
      <p:sp>
        <p:nvSpPr>
          <p:cNvPr id="3" name="正方形/長方形 2">
            <a:extLst>
              <a:ext uri="{FF2B5EF4-FFF2-40B4-BE49-F238E27FC236}">
                <a16:creationId xmlns:a16="http://schemas.microsoft.com/office/drawing/2014/main" id="{23F33920-321A-481B-B940-2E2D91A46F10}"/>
              </a:ext>
            </a:extLst>
          </p:cNvPr>
          <p:cNvSpPr/>
          <p:nvPr/>
        </p:nvSpPr>
        <p:spPr>
          <a:xfrm>
            <a:off x="2195736" y="1340808"/>
            <a:ext cx="4748416" cy="584775"/>
          </a:xfrm>
          <a:prstGeom prst="rect">
            <a:avLst/>
          </a:prstGeom>
        </p:spPr>
        <p:txBody>
          <a:bodyPr wrap="none">
            <a:spAutoFit/>
          </a:bodyPr>
          <a:lstStyle/>
          <a:p>
            <a:r>
              <a:rPr lang="ja-JP" altLang="en-US" sz="3200" dirty="0">
                <a:solidFill>
                  <a:srgbClr val="FF0000"/>
                </a:solidFill>
                <a:latin typeface="ＭＳ Ｐゴシック" panose="020B0600070205080204" pitchFamily="50" charset="-128"/>
                <a:ea typeface="ＭＳ Ｐゴシック" panose="020B0600070205080204" pitchFamily="50" charset="-128"/>
              </a:rPr>
              <a:t>＝やる気が出なくなる症状</a:t>
            </a:r>
            <a:endParaRPr lang="ja-JP" altLang="en-US" sz="3200" dirty="0">
              <a:latin typeface="ＭＳ Ｐゴシック" panose="020B0600070205080204" pitchFamily="50" charset="-128"/>
              <a:ea typeface="ＭＳ Ｐゴシック" panose="020B0600070205080204" pitchFamily="50" charset="-128"/>
            </a:endParaRPr>
          </a:p>
        </p:txBody>
      </p:sp>
      <p:sp>
        <p:nvSpPr>
          <p:cNvPr id="5" name="スライド番号プレースホルダー 4"/>
          <p:cNvSpPr>
            <a:spLocks noGrp="1"/>
          </p:cNvSpPr>
          <p:nvPr>
            <p:ph type="sldNum" sz="quarter" idx="12"/>
          </p:nvPr>
        </p:nvSpPr>
        <p:spPr>
          <a:xfrm>
            <a:off x="6876256" y="6465246"/>
            <a:ext cx="2133600" cy="365125"/>
          </a:xfrm>
        </p:spPr>
        <p:txBody>
          <a:bodyPr/>
          <a:lstStyle/>
          <a:p>
            <a:fld id="{5F9FA9E7-51B5-4C31-885E-EBC3E798F139}" type="slidenum">
              <a:rPr lang="ja-JP" altLang="en-US" smtClean="0"/>
              <a:pPr/>
              <a:t>8</a:t>
            </a:fld>
            <a:endParaRPr lang="ja-JP" altLang="en-US" dirty="0"/>
          </a:p>
        </p:txBody>
      </p:sp>
      <p:sp>
        <p:nvSpPr>
          <p:cNvPr id="8" name="Text Box 15"/>
          <p:cNvSpPr txBox="1">
            <a:spLocks noChangeArrowheads="1"/>
          </p:cNvSpPr>
          <p:nvPr/>
        </p:nvSpPr>
        <p:spPr bwMode="auto">
          <a:xfrm>
            <a:off x="107506" y="6525467"/>
            <a:ext cx="3600400" cy="276999"/>
          </a:xfrm>
          <a:prstGeom prst="rect">
            <a:avLst/>
          </a:prstGeom>
          <a:noFill/>
          <a:ln w="9525">
            <a:noFill/>
            <a:miter lim="800000"/>
            <a:headEnd/>
            <a:tailEnd/>
          </a:ln>
        </p:spPr>
        <p:txBody>
          <a:bodyPr wrap="square">
            <a:spAutoFit/>
          </a:bodyPr>
          <a:lstStyle/>
          <a:p>
            <a:r>
              <a:rPr lang="ja-JP" altLang="en-US" sz="1200" i="1" dirty="0">
                <a:latin typeface="ＭＳ Ｐ明朝" panose="02020600040205080304" pitchFamily="18" charset="-128"/>
                <a:ea typeface="ＭＳ Ｐ明朝" panose="02020600040205080304" pitchFamily="18" charset="-128"/>
              </a:rPr>
              <a:t>平成</a:t>
            </a:r>
            <a:r>
              <a:rPr lang="en-US" altLang="ja-JP" sz="1200" i="1" dirty="0">
                <a:latin typeface="ＭＳ Ｐ明朝" panose="02020600040205080304" pitchFamily="18" charset="-128"/>
                <a:ea typeface="ＭＳ Ｐ明朝" panose="02020600040205080304" pitchFamily="18" charset="-128"/>
              </a:rPr>
              <a:t>30</a:t>
            </a:r>
            <a:r>
              <a:rPr lang="ja-JP" altLang="en-US" sz="1200" i="1" dirty="0">
                <a:latin typeface="ＭＳ Ｐ明朝" panose="02020600040205080304" pitchFamily="18" charset="-128"/>
                <a:ea typeface="ＭＳ Ｐ明朝" panose="02020600040205080304" pitchFamily="18" charset="-128"/>
              </a:rPr>
              <a:t>年度主任相談支援専門員養成研修</a:t>
            </a:r>
            <a:endParaRPr lang="en-US" altLang="ja-JP" sz="1200" i="1" dirty="0">
              <a:latin typeface="ＭＳ Ｐ明朝" panose="02020600040205080304" pitchFamily="18" charset="-128"/>
              <a:ea typeface="ＭＳ Ｐ明朝" panose="02020600040205080304" pitchFamily="18" charset="-128"/>
            </a:endParaRPr>
          </a:p>
        </p:txBody>
      </p:sp>
    </p:spTree>
    <p:extLst>
      <p:ext uri="{BB962C8B-B14F-4D97-AF65-F5344CB8AC3E}">
        <p14:creationId xmlns:p14="http://schemas.microsoft.com/office/powerpoint/2010/main" val="1394636570"/>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8675">
                                            <p:bg/>
                                          </p:spTgt>
                                        </p:tgtEl>
                                        <p:attrNameLst>
                                          <p:attrName>style.visibility</p:attrName>
                                        </p:attrNameLst>
                                      </p:cBhvr>
                                      <p:to>
                                        <p:strVal val="visible"/>
                                      </p:to>
                                    </p:set>
                                    <p:animEffect transition="in" filter="fade">
                                      <p:cBhvr>
                                        <p:cTn id="7" dur="1000"/>
                                        <p:tgtEl>
                                          <p:spTgt spid="28675">
                                            <p:bg/>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28675">
                                            <p:txEl>
                                              <p:pRg st="0" end="0"/>
                                            </p:txEl>
                                          </p:spTgt>
                                        </p:tgtEl>
                                        <p:attrNameLst>
                                          <p:attrName>style.visibility</p:attrName>
                                        </p:attrNameLst>
                                      </p:cBhvr>
                                      <p:to>
                                        <p:strVal val="visible"/>
                                      </p:to>
                                    </p:set>
                                    <p:animEffect transition="in" filter="fade">
                                      <p:cBhvr>
                                        <p:cTn id="10" dur="1000"/>
                                        <p:tgtEl>
                                          <p:spTgt spid="28675">
                                            <p:txEl>
                                              <p:pRg st="0" end="0"/>
                                            </p:txEl>
                                          </p:spTgt>
                                        </p:tgtEl>
                                      </p:cBhvr>
                                    </p:animEffect>
                                  </p:childTnLst>
                                </p:cTn>
                              </p:par>
                            </p:childTnLst>
                          </p:cTn>
                        </p:par>
                        <p:par>
                          <p:cTn id="11" fill="hold">
                            <p:stCondLst>
                              <p:cond delay="1000"/>
                            </p:stCondLst>
                            <p:childTnLst>
                              <p:par>
                                <p:cTn id="12" presetID="10" presetClass="entr" presetSubtype="0" fill="hold" grpId="0" nodeType="afterEffect">
                                  <p:stCondLst>
                                    <p:cond delay="0"/>
                                  </p:stCondLst>
                                  <p:childTnLst>
                                    <p:set>
                                      <p:cBhvr>
                                        <p:cTn id="13" dur="1" fill="hold">
                                          <p:stCondLst>
                                            <p:cond delay="0"/>
                                          </p:stCondLst>
                                        </p:cTn>
                                        <p:tgtEl>
                                          <p:spTgt spid="28675">
                                            <p:txEl>
                                              <p:pRg st="1" end="1"/>
                                            </p:txEl>
                                          </p:spTgt>
                                        </p:tgtEl>
                                        <p:attrNameLst>
                                          <p:attrName>style.visibility</p:attrName>
                                        </p:attrNameLst>
                                      </p:cBhvr>
                                      <p:to>
                                        <p:strVal val="visible"/>
                                      </p:to>
                                    </p:set>
                                    <p:animEffect transition="in" filter="fade">
                                      <p:cBhvr>
                                        <p:cTn id="14" dur="1000"/>
                                        <p:tgtEl>
                                          <p:spTgt spid="28675">
                                            <p:txEl>
                                              <p:pRg st="1" end="1"/>
                                            </p:txEl>
                                          </p:spTgt>
                                        </p:tgtEl>
                                      </p:cBhvr>
                                    </p:animEffect>
                                  </p:childTnLst>
                                </p:cTn>
                              </p:par>
                            </p:childTnLst>
                          </p:cTn>
                        </p:par>
                        <p:par>
                          <p:cTn id="15" fill="hold">
                            <p:stCondLst>
                              <p:cond delay="2000"/>
                            </p:stCondLst>
                            <p:childTnLst>
                              <p:par>
                                <p:cTn id="16" presetID="10" presetClass="entr" presetSubtype="0" fill="hold" grpId="0" nodeType="afterEffect">
                                  <p:stCondLst>
                                    <p:cond delay="0"/>
                                  </p:stCondLst>
                                  <p:childTnLst>
                                    <p:set>
                                      <p:cBhvr>
                                        <p:cTn id="17" dur="1" fill="hold">
                                          <p:stCondLst>
                                            <p:cond delay="0"/>
                                          </p:stCondLst>
                                        </p:cTn>
                                        <p:tgtEl>
                                          <p:spTgt spid="28675">
                                            <p:txEl>
                                              <p:pRg st="2" end="2"/>
                                            </p:txEl>
                                          </p:spTgt>
                                        </p:tgtEl>
                                        <p:attrNameLst>
                                          <p:attrName>style.visibility</p:attrName>
                                        </p:attrNameLst>
                                      </p:cBhvr>
                                      <p:to>
                                        <p:strVal val="visible"/>
                                      </p:to>
                                    </p:set>
                                    <p:animEffect transition="in" filter="fade">
                                      <p:cBhvr>
                                        <p:cTn id="18" dur="1000"/>
                                        <p:tgtEl>
                                          <p:spTgt spid="28675">
                                            <p:txEl>
                                              <p:pRg st="2" end="2"/>
                                            </p:txEl>
                                          </p:spTgt>
                                        </p:tgtEl>
                                      </p:cBhvr>
                                    </p:animEffect>
                                  </p:childTnLst>
                                </p:cTn>
                              </p:par>
                            </p:childTnLst>
                          </p:cTn>
                        </p:par>
                        <p:par>
                          <p:cTn id="19" fill="hold">
                            <p:stCondLst>
                              <p:cond delay="3000"/>
                            </p:stCondLst>
                            <p:childTnLst>
                              <p:par>
                                <p:cTn id="20" presetID="10" presetClass="entr" presetSubtype="0" fill="hold" grpId="0" nodeType="afterEffect">
                                  <p:stCondLst>
                                    <p:cond delay="0"/>
                                  </p:stCondLst>
                                  <p:childTnLst>
                                    <p:set>
                                      <p:cBhvr>
                                        <p:cTn id="21" dur="1" fill="hold">
                                          <p:stCondLst>
                                            <p:cond delay="0"/>
                                          </p:stCondLst>
                                        </p:cTn>
                                        <p:tgtEl>
                                          <p:spTgt spid="28675">
                                            <p:txEl>
                                              <p:pRg st="3" end="3"/>
                                            </p:txEl>
                                          </p:spTgt>
                                        </p:tgtEl>
                                        <p:attrNameLst>
                                          <p:attrName>style.visibility</p:attrName>
                                        </p:attrNameLst>
                                      </p:cBhvr>
                                      <p:to>
                                        <p:strVal val="visible"/>
                                      </p:to>
                                    </p:set>
                                    <p:animEffect transition="in" filter="fade">
                                      <p:cBhvr>
                                        <p:cTn id="22" dur="1000"/>
                                        <p:tgtEl>
                                          <p:spTgt spid="2867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28675">
                                            <p:txEl>
                                              <p:pRg st="4" end="4"/>
                                            </p:txEl>
                                          </p:spTgt>
                                        </p:tgtEl>
                                        <p:attrNameLst>
                                          <p:attrName>style.visibility</p:attrName>
                                        </p:attrNameLst>
                                      </p:cBhvr>
                                      <p:to>
                                        <p:strVal val="visible"/>
                                      </p:to>
                                    </p:set>
                                    <p:animEffect transition="in" filter="fade">
                                      <p:cBhvr>
                                        <p:cTn id="27" dur="1000"/>
                                        <p:tgtEl>
                                          <p:spTgt spid="28675">
                                            <p:txEl>
                                              <p:pRg st="4" end="4"/>
                                            </p:txEl>
                                          </p:spTgt>
                                        </p:tgtEl>
                                      </p:cBhvr>
                                    </p:animEffect>
                                  </p:childTnLst>
                                </p:cTn>
                              </p:par>
                            </p:childTnLst>
                          </p:cTn>
                        </p:par>
                        <p:par>
                          <p:cTn id="28" fill="hold">
                            <p:stCondLst>
                              <p:cond delay="1000"/>
                            </p:stCondLst>
                            <p:childTnLst>
                              <p:par>
                                <p:cTn id="29" presetID="10" presetClass="entr" presetSubtype="0" fill="hold" grpId="0" nodeType="afterEffect">
                                  <p:stCondLst>
                                    <p:cond delay="0"/>
                                  </p:stCondLst>
                                  <p:childTnLst>
                                    <p:set>
                                      <p:cBhvr>
                                        <p:cTn id="30" dur="1" fill="hold">
                                          <p:stCondLst>
                                            <p:cond delay="0"/>
                                          </p:stCondLst>
                                        </p:cTn>
                                        <p:tgtEl>
                                          <p:spTgt spid="28675">
                                            <p:txEl>
                                              <p:pRg st="5" end="5"/>
                                            </p:txEl>
                                          </p:spTgt>
                                        </p:tgtEl>
                                        <p:attrNameLst>
                                          <p:attrName>style.visibility</p:attrName>
                                        </p:attrNameLst>
                                      </p:cBhvr>
                                      <p:to>
                                        <p:strVal val="visible"/>
                                      </p:to>
                                    </p:set>
                                    <p:animEffect transition="in" filter="fade">
                                      <p:cBhvr>
                                        <p:cTn id="31" dur="1000"/>
                                        <p:tgtEl>
                                          <p:spTgt spid="28675">
                                            <p:txEl>
                                              <p:pRg st="5" end="5"/>
                                            </p:txEl>
                                          </p:spTgt>
                                        </p:tgtEl>
                                      </p:cBhvr>
                                    </p:animEffect>
                                  </p:childTnLst>
                                </p:cTn>
                              </p:par>
                            </p:childTnLst>
                          </p:cTn>
                        </p:par>
                        <p:par>
                          <p:cTn id="32" fill="hold">
                            <p:stCondLst>
                              <p:cond delay="2000"/>
                            </p:stCondLst>
                            <p:childTnLst>
                              <p:par>
                                <p:cTn id="33" presetID="10" presetClass="entr" presetSubtype="0" fill="hold" grpId="0" nodeType="afterEffect">
                                  <p:stCondLst>
                                    <p:cond delay="0"/>
                                  </p:stCondLst>
                                  <p:childTnLst>
                                    <p:set>
                                      <p:cBhvr>
                                        <p:cTn id="34" dur="1" fill="hold">
                                          <p:stCondLst>
                                            <p:cond delay="0"/>
                                          </p:stCondLst>
                                        </p:cTn>
                                        <p:tgtEl>
                                          <p:spTgt spid="28675">
                                            <p:txEl>
                                              <p:pRg st="6" end="6"/>
                                            </p:txEl>
                                          </p:spTgt>
                                        </p:tgtEl>
                                        <p:attrNameLst>
                                          <p:attrName>style.visibility</p:attrName>
                                        </p:attrNameLst>
                                      </p:cBhvr>
                                      <p:to>
                                        <p:strVal val="visible"/>
                                      </p:to>
                                    </p:set>
                                    <p:animEffect transition="in" filter="fade">
                                      <p:cBhvr>
                                        <p:cTn id="35" dur="1000"/>
                                        <p:tgtEl>
                                          <p:spTgt spid="28675">
                                            <p:txEl>
                                              <p:pRg st="6" end="6"/>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22" presetClass="entr" presetSubtype="8" fill="hold" grpId="0" nodeType="clickEffect">
                                  <p:stCondLst>
                                    <p:cond delay="0"/>
                                  </p:stCondLst>
                                  <p:childTnLst>
                                    <p:set>
                                      <p:cBhvr>
                                        <p:cTn id="39" dur="1" fill="hold">
                                          <p:stCondLst>
                                            <p:cond delay="0"/>
                                          </p:stCondLst>
                                        </p:cTn>
                                        <p:tgtEl>
                                          <p:spTgt spid="2"/>
                                        </p:tgtEl>
                                        <p:attrNameLst>
                                          <p:attrName>style.visibility</p:attrName>
                                        </p:attrNameLst>
                                      </p:cBhvr>
                                      <p:to>
                                        <p:strVal val="visible"/>
                                      </p:to>
                                    </p:set>
                                    <p:animEffect transition="in" filter="wipe(left)">
                                      <p:cBhvr>
                                        <p:cTn id="40"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675" grpId="0" build="p" animBg="1"/>
      <p:bldP spid="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タイトル 2"/>
          <p:cNvSpPr>
            <a:spLocks noGrp="1"/>
          </p:cNvSpPr>
          <p:nvPr>
            <p:ph type="title" idx="4294967295"/>
          </p:nvPr>
        </p:nvSpPr>
        <p:spPr>
          <a:xfrm>
            <a:off x="457200" y="274853"/>
            <a:ext cx="8229600" cy="777875"/>
          </a:xfrm>
          <a:solidFill>
            <a:srgbClr val="002060"/>
          </a:solidFill>
        </p:spPr>
        <p:txBody>
          <a:bodyPr/>
          <a:lstStyle/>
          <a:p>
            <a:pPr eaLnBrk="1" hangingPunct="1"/>
            <a:r>
              <a:rPr lang="ja-JP" altLang="en-US">
                <a:solidFill>
                  <a:schemeClr val="bg1"/>
                </a:solidFill>
              </a:rPr>
              <a:t>ファシリテーションとは</a:t>
            </a:r>
          </a:p>
        </p:txBody>
      </p:sp>
      <p:sp>
        <p:nvSpPr>
          <p:cNvPr id="43011" name="コンテンツ プレースホルダ 3"/>
          <p:cNvSpPr>
            <a:spLocks noGrp="1"/>
          </p:cNvSpPr>
          <p:nvPr>
            <p:ph idx="4294967295"/>
          </p:nvPr>
        </p:nvSpPr>
        <p:spPr>
          <a:xfrm>
            <a:off x="457200" y="1269008"/>
            <a:ext cx="8229600" cy="5040312"/>
          </a:xfrm>
        </p:spPr>
        <p:txBody>
          <a:bodyPr/>
          <a:lstStyle/>
          <a:p>
            <a:pPr eaLnBrk="1" hangingPunct="1">
              <a:buFontTx/>
              <a:buNone/>
            </a:pPr>
            <a:r>
              <a:rPr lang="en-US" altLang="ja-JP" dirty="0">
                <a:solidFill>
                  <a:srgbClr val="FF0000"/>
                </a:solidFill>
              </a:rPr>
              <a:t>◎</a:t>
            </a:r>
            <a:r>
              <a:rPr lang="ja-JP" altLang="en-US" dirty="0">
                <a:solidFill>
                  <a:srgbClr val="FF0000"/>
                </a:solidFill>
              </a:rPr>
              <a:t>集団による知的相互作用を促進する働き</a:t>
            </a:r>
          </a:p>
          <a:p>
            <a:pPr eaLnBrk="1" hangingPunct="1">
              <a:buFontTx/>
              <a:buNone/>
            </a:pPr>
            <a:endParaRPr lang="ja-JP" altLang="en-US" sz="1050" dirty="0"/>
          </a:p>
          <a:p>
            <a:pPr eaLnBrk="1" hangingPunct="1">
              <a:buFontTx/>
              <a:buNone/>
            </a:pPr>
            <a:r>
              <a:rPr lang="en-US" altLang="ja-JP" sz="1800" dirty="0">
                <a:solidFill>
                  <a:srgbClr val="002060"/>
                </a:solidFill>
              </a:rPr>
              <a:t>Facilitation</a:t>
            </a:r>
          </a:p>
          <a:p>
            <a:pPr eaLnBrk="1" hangingPunct="1">
              <a:buFontTx/>
              <a:buNone/>
            </a:pPr>
            <a:r>
              <a:rPr lang="en-US" altLang="ja-JP" sz="1800" dirty="0">
                <a:solidFill>
                  <a:srgbClr val="002060"/>
                </a:solidFill>
              </a:rPr>
              <a:t> </a:t>
            </a:r>
            <a:r>
              <a:rPr lang="en-US" altLang="ja-JP" sz="1800" dirty="0" err="1">
                <a:solidFill>
                  <a:srgbClr val="002060"/>
                </a:solidFill>
              </a:rPr>
              <a:t>facil</a:t>
            </a:r>
            <a:r>
              <a:rPr lang="ja-JP" altLang="en-US" sz="1800" dirty="0">
                <a:solidFill>
                  <a:srgbClr val="002060"/>
                </a:solidFill>
              </a:rPr>
              <a:t>：ラテン語の</a:t>
            </a:r>
            <a:r>
              <a:rPr lang="en-US" altLang="ja-JP" sz="1800" u="sng" dirty="0">
                <a:solidFill>
                  <a:srgbClr val="002060"/>
                </a:solidFill>
              </a:rPr>
              <a:t>easy</a:t>
            </a:r>
          </a:p>
          <a:p>
            <a:pPr eaLnBrk="1" hangingPunct="1">
              <a:buFontTx/>
              <a:buNone/>
            </a:pPr>
            <a:r>
              <a:rPr lang="ja-JP" altLang="en-US" sz="1800" dirty="0">
                <a:solidFill>
                  <a:srgbClr val="002060"/>
                </a:solidFill>
              </a:rPr>
              <a:t>　　　　　　　</a:t>
            </a:r>
            <a:r>
              <a:rPr lang="ja-JP" altLang="en-US" sz="2400" dirty="0">
                <a:solidFill>
                  <a:srgbClr val="002060"/>
                </a:solidFill>
              </a:rPr>
              <a:t>　「容易にする」「円滑にする」「スムーズに運ばせる」</a:t>
            </a:r>
          </a:p>
          <a:p>
            <a:pPr eaLnBrk="1" hangingPunct="1">
              <a:buFontTx/>
              <a:buNone/>
            </a:pPr>
            <a:endParaRPr lang="ja-JP" altLang="en-US" sz="1000" dirty="0">
              <a:solidFill>
                <a:srgbClr val="002060"/>
              </a:solidFill>
            </a:endParaRPr>
          </a:p>
          <a:p>
            <a:pPr eaLnBrk="1" hangingPunct="1">
              <a:buFontTx/>
              <a:buNone/>
            </a:pPr>
            <a:r>
              <a:rPr lang="ja-JP" altLang="en-US" sz="2400" dirty="0">
                <a:solidFill>
                  <a:srgbClr val="002060"/>
                </a:solidFill>
              </a:rPr>
              <a:t>●人々の活動が容易にできるように支援し、上手く運ぶようにする</a:t>
            </a:r>
            <a:endParaRPr lang="ja-JP" altLang="en-US" sz="1800" dirty="0">
              <a:solidFill>
                <a:srgbClr val="002060"/>
              </a:solidFill>
            </a:endParaRPr>
          </a:p>
          <a:p>
            <a:pPr eaLnBrk="1" hangingPunct="1">
              <a:buFontTx/>
              <a:buNone/>
            </a:pPr>
            <a:r>
              <a:rPr lang="ja-JP" altLang="en-US" sz="2400" dirty="0">
                <a:solidFill>
                  <a:srgbClr val="002060"/>
                </a:solidFill>
              </a:rPr>
              <a:t>●中立な立場で、チーム（グループ）の</a:t>
            </a:r>
          </a:p>
          <a:p>
            <a:pPr eaLnBrk="1" hangingPunct="1">
              <a:buFontTx/>
              <a:buNone/>
            </a:pPr>
            <a:r>
              <a:rPr lang="ja-JP" altLang="en-US" sz="2400" dirty="0">
                <a:solidFill>
                  <a:srgbClr val="002060"/>
                </a:solidFill>
              </a:rPr>
              <a:t>　①</a:t>
            </a:r>
            <a:r>
              <a:rPr lang="ja-JP" altLang="en-US" sz="2400" u="sng" dirty="0">
                <a:solidFill>
                  <a:srgbClr val="002060"/>
                </a:solidFill>
              </a:rPr>
              <a:t>プロセス（議論の流れ）を管理し、</a:t>
            </a:r>
          </a:p>
          <a:p>
            <a:pPr eaLnBrk="1" hangingPunct="1">
              <a:buFontTx/>
              <a:buNone/>
            </a:pPr>
            <a:r>
              <a:rPr lang="ja-JP" altLang="en-US" sz="2400" dirty="0">
                <a:solidFill>
                  <a:srgbClr val="002060"/>
                </a:solidFill>
              </a:rPr>
              <a:t>　②</a:t>
            </a:r>
            <a:r>
              <a:rPr lang="ja-JP" altLang="en-US" sz="2400" u="sng" dirty="0">
                <a:solidFill>
                  <a:srgbClr val="002060"/>
                </a:solidFill>
              </a:rPr>
              <a:t>チームワークを引き出し（活性化）</a:t>
            </a:r>
            <a:r>
              <a:rPr lang="ja-JP" altLang="en-US" sz="2400" dirty="0">
                <a:solidFill>
                  <a:srgbClr val="002060"/>
                </a:solidFill>
              </a:rPr>
              <a:t>、</a:t>
            </a:r>
          </a:p>
          <a:p>
            <a:pPr eaLnBrk="1" hangingPunct="1">
              <a:buFontTx/>
              <a:buNone/>
            </a:pPr>
            <a:r>
              <a:rPr lang="ja-JP" altLang="en-US" sz="2400" dirty="0">
                <a:solidFill>
                  <a:srgbClr val="002060"/>
                </a:solidFill>
              </a:rPr>
              <a:t>　③その</a:t>
            </a:r>
            <a:r>
              <a:rPr lang="ja-JP" altLang="en-US" sz="2400" u="sng" dirty="0">
                <a:solidFill>
                  <a:srgbClr val="002060"/>
                </a:solidFill>
              </a:rPr>
              <a:t>チームの成果が最大になる</a:t>
            </a:r>
            <a:r>
              <a:rPr lang="ja-JP" altLang="en-US" sz="2400" dirty="0">
                <a:solidFill>
                  <a:srgbClr val="002060"/>
                </a:solidFill>
              </a:rPr>
              <a:t>ように支援する</a:t>
            </a:r>
          </a:p>
        </p:txBody>
      </p:sp>
      <p:sp>
        <p:nvSpPr>
          <p:cNvPr id="26628" name="スライド番号プレースホルダ 4"/>
          <p:cNvSpPr>
            <a:spLocks noGrp="1"/>
          </p:cNvSpPr>
          <p:nvPr>
            <p:ph type="sldNum" sz="quarter" idx="12"/>
          </p:nvPr>
        </p:nvSpPr>
        <p:spPr>
          <a:xfrm>
            <a:off x="6976047" y="6564341"/>
            <a:ext cx="2133600" cy="476250"/>
          </a:xfrm>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461ED8F6-4435-4657-8733-977336A4C135}" type="slidenum">
              <a:rPr kumimoji="0" lang="en-US" altLang="ja-JP" b="0" i="0" u="none" strike="noStrike" kern="0" cap="none" spc="0" normalizeH="0" baseline="0" noProof="0" smtClean="0">
                <a:ln>
                  <a:noFill/>
                </a:ln>
                <a:solidFill>
                  <a:sysClr val="windowText" lastClr="000000"/>
                </a:solidFill>
                <a:effectLst/>
                <a:uLnTx/>
                <a:uFillTx/>
                <a:latin typeface="Arial"/>
                <a:ea typeface="ＭＳ Ｐゴシック" pitchFamily="50" charset="-128"/>
                <a:cs typeface="+mn-cs"/>
              </a:rPr>
              <a:pPr marL="0" marR="0" lvl="0" indent="0" algn="r" defTabSz="914400" rtl="0" eaLnBrk="1" fontAlgn="base" latinLnBrk="0" hangingPunct="1">
                <a:lnSpc>
                  <a:spcPct val="100000"/>
                </a:lnSpc>
                <a:spcBef>
                  <a:spcPct val="0"/>
                </a:spcBef>
                <a:spcAft>
                  <a:spcPct val="0"/>
                </a:spcAft>
                <a:buClrTx/>
                <a:buSzTx/>
                <a:buFontTx/>
                <a:buNone/>
                <a:tabLst/>
                <a:defRPr/>
              </a:pPr>
              <a:t>9</a:t>
            </a:fld>
            <a:endParaRPr kumimoji="0" lang="en-US" altLang="ja-JP" b="0" i="0" u="none" strike="noStrike" kern="0" cap="none" spc="0" normalizeH="0" baseline="0" noProof="0" dirty="0">
              <a:ln>
                <a:noFill/>
              </a:ln>
              <a:solidFill>
                <a:sysClr val="windowText" lastClr="000000"/>
              </a:solidFill>
              <a:effectLst/>
              <a:uLnTx/>
              <a:uFillTx/>
              <a:latin typeface="Arial"/>
              <a:ea typeface="ＭＳ Ｐゴシック" pitchFamily="50" charset="-128"/>
              <a:cs typeface="+mn-cs"/>
            </a:endParaRPr>
          </a:p>
        </p:txBody>
      </p:sp>
      <p:sp>
        <p:nvSpPr>
          <p:cNvPr id="3" name="テキスト ボックス 2"/>
          <p:cNvSpPr txBox="1"/>
          <p:nvPr/>
        </p:nvSpPr>
        <p:spPr>
          <a:xfrm>
            <a:off x="7596336" y="4604935"/>
            <a:ext cx="1357074" cy="1200329"/>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2400" kern="0" dirty="0">
                <a:solidFill>
                  <a:srgbClr val="FF0000"/>
                </a:solidFill>
                <a:latin typeface="Arial"/>
                <a:ea typeface="ＭＳ Ｐゴシック"/>
              </a:rPr>
              <a:t>ファシリテーターの役割</a:t>
            </a:r>
            <a:endParaRPr kumimoji="1" lang="en-US" altLang="ja-JP" sz="2400" b="0" i="0" u="none" strike="noStrike" kern="0" cap="none" spc="0" normalizeH="0" baseline="0" noProof="0" dirty="0">
              <a:ln>
                <a:noFill/>
              </a:ln>
              <a:solidFill>
                <a:srgbClr val="FF0000"/>
              </a:solidFill>
              <a:effectLst/>
              <a:uLnTx/>
              <a:uFillTx/>
              <a:latin typeface="Arial"/>
              <a:ea typeface="ＭＳ Ｐゴシック"/>
              <a:cs typeface="+mn-cs"/>
            </a:endParaRPr>
          </a:p>
        </p:txBody>
      </p:sp>
      <p:sp>
        <p:nvSpPr>
          <p:cNvPr id="8" name="正方形/長方形 7">
            <a:extLst>
              <a:ext uri="{FF2B5EF4-FFF2-40B4-BE49-F238E27FC236}">
                <a16:creationId xmlns:a16="http://schemas.microsoft.com/office/drawing/2014/main" id="{F923689D-3EF1-4991-8258-774D97C2E269}"/>
              </a:ext>
            </a:extLst>
          </p:cNvPr>
          <p:cNvSpPr/>
          <p:nvPr/>
        </p:nvSpPr>
        <p:spPr>
          <a:xfrm rot="21256338">
            <a:off x="4339288" y="1928438"/>
            <a:ext cx="4665170" cy="584775"/>
          </a:xfrm>
          <a:prstGeom prst="rect">
            <a:avLst/>
          </a:prstGeom>
          <a:noFill/>
        </p:spPr>
        <p:txBody>
          <a:bodyPr wrap="square" lIns="91440" tIns="45720" rIns="91440" bIns="4572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ja-JP" sz="3200" b="1" i="0" u="none" strike="noStrike" kern="0" cap="none" spc="0" normalizeH="0" baseline="0" noProof="0" dirty="0">
                <a:ln w="1905"/>
                <a:solidFill>
                  <a:srgbClr val="002060"/>
                </a:solidFill>
                <a:effectLst>
                  <a:innerShdw blurRad="69850" dist="43180" dir="5400000">
                    <a:srgbClr val="000000">
                      <a:alpha val="65000"/>
                    </a:srgbClr>
                  </a:innerShdw>
                </a:effectLst>
                <a:uLnTx/>
                <a:uFillTx/>
                <a:latin typeface="Arial"/>
                <a:ea typeface="ＭＳ Ｐゴシック"/>
                <a:cs typeface="+mn-cs"/>
              </a:rPr>
              <a:t>Key</a:t>
            </a:r>
            <a:r>
              <a:rPr kumimoji="0" lang="ja-JP" altLang="en-US" sz="3200" b="1" i="0" u="none" strike="noStrike" kern="0" cap="none" spc="0" normalizeH="0" baseline="0" noProof="0" dirty="0">
                <a:ln w="1905"/>
                <a:solidFill>
                  <a:srgbClr val="002060"/>
                </a:solidFill>
                <a:effectLst>
                  <a:innerShdw blurRad="69850" dist="43180" dir="5400000">
                    <a:srgbClr val="000000">
                      <a:alpha val="65000"/>
                    </a:srgbClr>
                  </a:innerShdw>
                </a:effectLst>
                <a:uLnTx/>
                <a:uFillTx/>
                <a:latin typeface="Arial"/>
                <a:ea typeface="ＭＳ Ｐゴシック"/>
                <a:cs typeface="+mn-cs"/>
              </a:rPr>
              <a:t>　</a:t>
            </a:r>
            <a:r>
              <a:rPr kumimoji="0" lang="en-US" altLang="ja-JP" sz="3200" b="1" i="0" u="none" strike="noStrike" kern="0" cap="none" spc="0" normalizeH="0" baseline="0" noProof="0" dirty="0">
                <a:ln w="1905"/>
                <a:solidFill>
                  <a:srgbClr val="002060"/>
                </a:solidFill>
                <a:effectLst>
                  <a:innerShdw blurRad="69850" dist="43180" dir="5400000">
                    <a:srgbClr val="000000">
                      <a:alpha val="65000"/>
                    </a:srgbClr>
                  </a:innerShdw>
                </a:effectLst>
                <a:uLnTx/>
                <a:uFillTx/>
                <a:latin typeface="Arial"/>
                <a:ea typeface="ＭＳ Ｐゴシック"/>
                <a:cs typeface="+mn-cs"/>
              </a:rPr>
              <a:t>Word</a:t>
            </a:r>
            <a:r>
              <a:rPr kumimoji="0" lang="ja-JP" altLang="en-US" sz="3200" b="1" i="0" u="none" strike="noStrike" kern="0" cap="none" spc="0" normalizeH="0" baseline="0" noProof="0" dirty="0">
                <a:ln w="1905"/>
                <a:solidFill>
                  <a:srgbClr val="002060"/>
                </a:solidFill>
                <a:effectLst>
                  <a:innerShdw blurRad="69850" dist="43180" dir="5400000">
                    <a:srgbClr val="000000">
                      <a:alpha val="65000"/>
                    </a:srgbClr>
                  </a:innerShdw>
                </a:effectLst>
                <a:uLnTx/>
                <a:uFillTx/>
                <a:latin typeface="Arial"/>
                <a:ea typeface="ＭＳ Ｐゴシック"/>
                <a:cs typeface="+mn-cs"/>
              </a:rPr>
              <a:t>は活性化</a:t>
            </a:r>
          </a:p>
        </p:txBody>
      </p:sp>
      <p:sp>
        <p:nvSpPr>
          <p:cNvPr id="10" name="Text Box 15"/>
          <p:cNvSpPr txBox="1">
            <a:spLocks noChangeArrowheads="1"/>
          </p:cNvSpPr>
          <p:nvPr/>
        </p:nvSpPr>
        <p:spPr bwMode="auto">
          <a:xfrm>
            <a:off x="107506" y="6525467"/>
            <a:ext cx="3600400" cy="276999"/>
          </a:xfrm>
          <a:prstGeom prst="rect">
            <a:avLst/>
          </a:prstGeom>
          <a:noFill/>
          <a:ln w="9525">
            <a:noFill/>
            <a:miter lim="800000"/>
            <a:headEnd/>
            <a:tailEnd/>
          </a:ln>
        </p:spPr>
        <p:txBody>
          <a:bodyPr wrap="square">
            <a:spAutoFit/>
          </a:bodyPr>
          <a:lstStyle/>
          <a:p>
            <a:r>
              <a:rPr lang="ja-JP" altLang="en-US" sz="1200" i="1" dirty="0">
                <a:latin typeface="ＭＳ Ｐ明朝" panose="02020600040205080304" pitchFamily="18" charset="-128"/>
                <a:ea typeface="ＭＳ Ｐ明朝" panose="02020600040205080304" pitchFamily="18" charset="-128"/>
              </a:rPr>
              <a:t>平成</a:t>
            </a:r>
            <a:r>
              <a:rPr lang="en-US" altLang="ja-JP" sz="1200" i="1" dirty="0">
                <a:latin typeface="ＭＳ Ｐ明朝" panose="02020600040205080304" pitchFamily="18" charset="-128"/>
                <a:ea typeface="ＭＳ Ｐ明朝" panose="02020600040205080304" pitchFamily="18" charset="-128"/>
              </a:rPr>
              <a:t>30</a:t>
            </a:r>
            <a:r>
              <a:rPr lang="ja-JP" altLang="en-US" sz="1200" i="1" dirty="0">
                <a:latin typeface="ＭＳ Ｐ明朝" panose="02020600040205080304" pitchFamily="18" charset="-128"/>
                <a:ea typeface="ＭＳ Ｐ明朝" panose="02020600040205080304" pitchFamily="18" charset="-128"/>
              </a:rPr>
              <a:t>年度主任相談支援専門員養成研修</a:t>
            </a:r>
            <a:endParaRPr lang="en-US" altLang="ja-JP" sz="1200" i="1" dirty="0">
              <a:latin typeface="ＭＳ Ｐ明朝" panose="02020600040205080304" pitchFamily="18" charset="-128"/>
              <a:ea typeface="ＭＳ Ｐ明朝" panose="02020600040205080304" pitchFamily="18" charset="-128"/>
            </a:endParaRPr>
          </a:p>
        </p:txBody>
      </p:sp>
      <p:sp>
        <p:nvSpPr>
          <p:cNvPr id="5" name="右中かっこ 4">
            <a:extLst>
              <a:ext uri="{FF2B5EF4-FFF2-40B4-BE49-F238E27FC236}">
                <a16:creationId xmlns:a16="http://schemas.microsoft.com/office/drawing/2014/main" id="{455CA5C0-89BE-4BDB-8BC3-E135C3C9579A}"/>
              </a:ext>
            </a:extLst>
          </p:cNvPr>
          <p:cNvSpPr/>
          <p:nvPr/>
        </p:nvSpPr>
        <p:spPr>
          <a:xfrm>
            <a:off x="7164288" y="4594681"/>
            <a:ext cx="288032" cy="1238390"/>
          </a:xfrm>
          <a:prstGeom prst="rightBrace">
            <a:avLst>
              <a:gd name="adj1" fmla="val 67396"/>
              <a:gd name="adj2" fmla="val 50000"/>
            </a:avLst>
          </a:prstGeom>
          <a:ln w="19050">
            <a:solidFill>
              <a:srgbClr val="00206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Tree>
    <p:extLst>
      <p:ext uri="{BB962C8B-B14F-4D97-AF65-F5344CB8AC3E}">
        <p14:creationId xmlns:p14="http://schemas.microsoft.com/office/powerpoint/2010/main" val="1011396481"/>
      </p:ext>
    </p:extLst>
  </p:cSld>
  <p:clrMapOvr>
    <a:masterClrMapping/>
  </p:clrMapOvr>
  <p:transition spd="med"/>
</p:sld>
</file>

<file path=ppt/theme/theme1.xml><?xml version="1.0" encoding="utf-8"?>
<a:theme xmlns:a="http://schemas.openxmlformats.org/drawingml/2006/main" name="標準デザイン">
  <a:themeElements>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標準デザイン">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10.xml><?xml version="1.0" encoding="utf-8"?>
<a:theme xmlns:a="http://schemas.openxmlformats.org/drawingml/2006/main" name="5_標準デザイン">
  <a:themeElements>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標準デザイン">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11.xml><?xml version="1.0" encoding="utf-8"?>
<a:theme xmlns:a="http://schemas.openxmlformats.org/drawingml/2006/main" name="1_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2.xml><?xml version="1.0" encoding="utf-8"?>
<a:theme xmlns:a="http://schemas.openxmlformats.org/drawingml/2006/main" name="6_標準デザイン">
  <a:themeElements>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標準デザイン">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13.xml><?xml version="1.0" encoding="utf-8"?>
<a:theme xmlns:a="http://schemas.openxmlformats.org/drawingml/2006/main" name="9_標準デザイン">
  <a:themeElements>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標準デザイン">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14.xml><?xml version="1.0" encoding="utf-8"?>
<a:theme xmlns:a="http://schemas.openxmlformats.org/drawingml/2006/main" name="4_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5.xml><?xml version="1.0" encoding="utf-8"?>
<a:theme xmlns:a="http://schemas.openxmlformats.org/drawingml/2006/main" name="2_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6.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7.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8.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2_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7_標準デザイン">
  <a:themeElements>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標準デザイン">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1_標準デザイン">
  <a:themeElements>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標準デザイン">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2_標準デザイン">
  <a:themeElements>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標準デザイン">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6.xml><?xml version="1.0" encoding="utf-8"?>
<a:theme xmlns:a="http://schemas.openxmlformats.org/drawingml/2006/main" name="3_標準デザイン">
  <a:themeElements>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標準デザイン">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7.xml><?xml version="1.0" encoding="utf-8"?>
<a:theme xmlns:a="http://schemas.openxmlformats.org/drawingml/2006/main" name="4_標準デザイン">
  <a:themeElements>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標準デザイン">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8.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9.xml><?xml version="1.0" encoding="utf-8"?>
<a:theme xmlns:a="http://schemas.openxmlformats.org/drawingml/2006/main" name="8_標準デザイン">
  <a:themeElements>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標準デザイン">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8803</TotalTime>
  <Words>3308</Words>
  <Application>Microsoft Office PowerPoint</Application>
  <PresentationFormat>画面に合わせる (4:3)</PresentationFormat>
  <Paragraphs>701</Paragraphs>
  <Slides>43</Slides>
  <Notes>28</Notes>
  <HiddenSlides>0</HiddenSlides>
  <MMClips>0</MMClips>
  <ScaleCrop>false</ScaleCrop>
  <HeadingPairs>
    <vt:vector size="6" baseType="variant">
      <vt:variant>
        <vt:lpstr>使用されているフォント</vt:lpstr>
      </vt:variant>
      <vt:variant>
        <vt:i4>8</vt:i4>
      </vt:variant>
      <vt:variant>
        <vt:lpstr>テーマ</vt:lpstr>
      </vt:variant>
      <vt:variant>
        <vt:i4>16</vt:i4>
      </vt:variant>
      <vt:variant>
        <vt:lpstr>スライド タイトル</vt:lpstr>
      </vt:variant>
      <vt:variant>
        <vt:i4>43</vt:i4>
      </vt:variant>
    </vt:vector>
  </HeadingPairs>
  <TitlesOfParts>
    <vt:vector size="67" baseType="lpstr">
      <vt:lpstr>HGPｺﾞｼｯｸM</vt:lpstr>
      <vt:lpstr>HGP創英角ｺﾞｼｯｸUB</vt:lpstr>
      <vt:lpstr>ＭＳ Ｐゴシック</vt:lpstr>
      <vt:lpstr>ＭＳ Ｐ明朝</vt:lpstr>
      <vt:lpstr>Arial</vt:lpstr>
      <vt:lpstr>Calibri</vt:lpstr>
      <vt:lpstr>Times New Roman</vt:lpstr>
      <vt:lpstr>Wingdings</vt:lpstr>
      <vt:lpstr>標準デザイン</vt:lpstr>
      <vt:lpstr>12_Office ​​テーマ</vt:lpstr>
      <vt:lpstr>7_標準デザイン</vt:lpstr>
      <vt:lpstr>1_標準デザイン</vt:lpstr>
      <vt:lpstr>2_標準デザイン</vt:lpstr>
      <vt:lpstr>3_標準デザイン</vt:lpstr>
      <vt:lpstr>4_標準デザイン</vt:lpstr>
      <vt:lpstr>Office テーマ</vt:lpstr>
      <vt:lpstr>8_標準デザイン</vt:lpstr>
      <vt:lpstr>5_標準デザイン</vt:lpstr>
      <vt:lpstr>1_Office ​​テーマ</vt:lpstr>
      <vt:lpstr>6_標準デザイン</vt:lpstr>
      <vt:lpstr>9_標準デザイン</vt:lpstr>
      <vt:lpstr>4_Office ​​テーマ</vt:lpstr>
      <vt:lpstr>2_Office ​​テーマ</vt:lpstr>
      <vt:lpstr>Office ​​テーマ</vt:lpstr>
      <vt:lpstr>平成30年度主任相談支援専門員養成研修</vt:lpstr>
      <vt:lpstr>本科目のねらい</vt:lpstr>
      <vt:lpstr>講義と演習の流れ</vt:lpstr>
      <vt:lpstr>チームアプローチに関する 初任者➡現任➡主任の違い</vt:lpstr>
      <vt:lpstr>相談支援の質向上</vt:lpstr>
      <vt:lpstr>ケア会議や協議会における ファシリテーション</vt:lpstr>
      <vt:lpstr>主任に求められる２つの力</vt:lpstr>
      <vt:lpstr>【会議】における困った「症状」（例）</vt:lpstr>
      <vt:lpstr>ファシリテーションとは</vt:lpstr>
      <vt:lpstr>PowerPoint プレゼンテーション</vt:lpstr>
      <vt:lpstr>ファシリテーターの４つのスキル</vt:lpstr>
      <vt:lpstr>問題解決型ファシリテーションの4つのスキル</vt:lpstr>
      <vt:lpstr>PowerPoint プレゼンテーション</vt:lpstr>
      <vt:lpstr>チームを構築する際や 効果的に会議を実施するポイント</vt:lpstr>
      <vt:lpstr>PowerPoint プレゼンテーション</vt:lpstr>
      <vt:lpstr>質問のスキル</vt:lpstr>
      <vt:lpstr>ケア会議をホワイトボードに「見える化」</vt:lpstr>
      <vt:lpstr>協議会におけるファシリテーション</vt:lpstr>
      <vt:lpstr>２サイクル型の問題解決プロセス</vt:lpstr>
      <vt:lpstr>チームの条件</vt:lpstr>
      <vt:lpstr>「合意形成のスキル」と 「収束のスキル」（Ｃlosing）</vt:lpstr>
      <vt:lpstr>合意形成のポイント</vt:lpstr>
      <vt:lpstr>集団思考の醍醐味</vt:lpstr>
      <vt:lpstr>ケア会議に関する演習</vt:lpstr>
      <vt:lpstr>ケア会議に関する演習</vt:lpstr>
      <vt:lpstr>ケア会議に関する演習の進め方（45分）</vt:lpstr>
      <vt:lpstr>グランドルールの必要性</vt:lpstr>
      <vt:lpstr>ケア会議に関する演習の架空事例</vt:lpstr>
      <vt:lpstr>ケア会議の様子（１）</vt:lpstr>
      <vt:lpstr>ケア会議の様子（２）</vt:lpstr>
      <vt:lpstr>ケア会議の様子（３）</vt:lpstr>
      <vt:lpstr>主任相談支援専門員としての役割り</vt:lpstr>
      <vt:lpstr>協議会に関する演習</vt:lpstr>
      <vt:lpstr>協議会に関する演習</vt:lpstr>
      <vt:lpstr>PowerPoint プレゼンテーション</vt:lpstr>
      <vt:lpstr>協議会に関する演習の進め方（40分）</vt:lpstr>
      <vt:lpstr>　□地域生活支援拠点等の整備 　□保健・医療・福祉関係者による協議の場 　□医療的ケア児支援の協議の場</vt:lpstr>
      <vt:lpstr>演習における ファシリテーション技術</vt:lpstr>
      <vt:lpstr>参加者が主体的に学ぶ場作りのポイント</vt:lpstr>
      <vt:lpstr>参加者が主体的に学ぶ場作りのポイント</vt:lpstr>
      <vt:lpstr>ポストイット（付箋）は思考の活性化に利用</vt:lpstr>
      <vt:lpstr>PowerPoint プレゼンテーション</vt:lpstr>
      <vt:lpstr>参考文献</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コマ名</dc:title>
  <dc:creator>岡部正文</dc:creator>
  <cp:lastModifiedBy>北村</cp:lastModifiedBy>
  <cp:revision>92</cp:revision>
  <dcterms:created xsi:type="dcterms:W3CDTF">2006-03-03T14:21:43Z</dcterms:created>
  <dcterms:modified xsi:type="dcterms:W3CDTF">2019-02-07T06:56:21Z</dcterms:modified>
</cp:coreProperties>
</file>