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8"/>
  </p:notesMasterIdLst>
  <p:handoutMasterIdLst>
    <p:handoutMasterId r:id="rId29"/>
  </p:handoutMasterIdLst>
  <p:sldIdLst>
    <p:sldId id="480" r:id="rId3"/>
    <p:sldId id="481" r:id="rId4"/>
    <p:sldId id="2456" r:id="rId5"/>
    <p:sldId id="479" r:id="rId6"/>
    <p:sldId id="482" r:id="rId7"/>
    <p:sldId id="2457" r:id="rId8"/>
    <p:sldId id="5047" r:id="rId9"/>
    <p:sldId id="2460" r:id="rId10"/>
    <p:sldId id="5046" r:id="rId11"/>
    <p:sldId id="5043" r:id="rId12"/>
    <p:sldId id="5044" r:id="rId13"/>
    <p:sldId id="5034" r:id="rId14"/>
    <p:sldId id="5035" r:id="rId15"/>
    <p:sldId id="5040" r:id="rId16"/>
    <p:sldId id="5041" r:id="rId17"/>
    <p:sldId id="5042" r:id="rId18"/>
    <p:sldId id="5037" r:id="rId19"/>
    <p:sldId id="5038" r:id="rId20"/>
    <p:sldId id="5039" r:id="rId21"/>
    <p:sldId id="2466" r:id="rId22"/>
    <p:sldId id="2459" r:id="rId23"/>
    <p:sldId id="2467" r:id="rId24"/>
    <p:sldId id="2458" r:id="rId25"/>
    <p:sldId id="2463" r:id="rId26"/>
    <p:sldId id="2464" r:id="rId27"/>
  </p:sldIdLst>
  <p:sldSz cx="9144000" cy="6858000" type="screen4x3"/>
  <p:notesSz cx="6805613" cy="9939338"/>
  <p:defaultTextStyle>
    <a:defPPr>
      <a:defRPr lang="ja-JP"/>
    </a:defPPr>
    <a:lvl1pPr algn="l" rtl="0" fontAlgn="base">
      <a:spcBef>
        <a:spcPct val="0"/>
      </a:spcBef>
      <a:spcAft>
        <a:spcPct val="0"/>
      </a:spcAft>
      <a:defRPr kumimoji="1" kern="1200">
        <a:solidFill>
          <a:schemeClr val="tx1"/>
        </a:solidFill>
        <a:latin typeface="Arial" charset="0"/>
        <a:ea typeface="HGP創英角ｺﾞｼｯｸUB" pitchFamily="50" charset="-128"/>
        <a:cs typeface="+mn-cs"/>
      </a:defRPr>
    </a:lvl1pPr>
    <a:lvl2pPr marL="457200" algn="l" rtl="0" fontAlgn="base">
      <a:spcBef>
        <a:spcPct val="0"/>
      </a:spcBef>
      <a:spcAft>
        <a:spcPct val="0"/>
      </a:spcAft>
      <a:defRPr kumimoji="1" kern="1200">
        <a:solidFill>
          <a:schemeClr val="tx1"/>
        </a:solidFill>
        <a:latin typeface="Arial" charset="0"/>
        <a:ea typeface="HGP創英角ｺﾞｼｯｸUB" pitchFamily="50" charset="-128"/>
        <a:cs typeface="+mn-cs"/>
      </a:defRPr>
    </a:lvl2pPr>
    <a:lvl3pPr marL="914400" algn="l" rtl="0" fontAlgn="base">
      <a:spcBef>
        <a:spcPct val="0"/>
      </a:spcBef>
      <a:spcAft>
        <a:spcPct val="0"/>
      </a:spcAft>
      <a:defRPr kumimoji="1" kern="1200">
        <a:solidFill>
          <a:schemeClr val="tx1"/>
        </a:solidFill>
        <a:latin typeface="Arial" charset="0"/>
        <a:ea typeface="HGP創英角ｺﾞｼｯｸUB" pitchFamily="50" charset="-128"/>
        <a:cs typeface="+mn-cs"/>
      </a:defRPr>
    </a:lvl3pPr>
    <a:lvl4pPr marL="1371600" algn="l" rtl="0" fontAlgn="base">
      <a:spcBef>
        <a:spcPct val="0"/>
      </a:spcBef>
      <a:spcAft>
        <a:spcPct val="0"/>
      </a:spcAft>
      <a:defRPr kumimoji="1" kern="1200">
        <a:solidFill>
          <a:schemeClr val="tx1"/>
        </a:solidFill>
        <a:latin typeface="Arial" charset="0"/>
        <a:ea typeface="HGP創英角ｺﾞｼｯｸUB" pitchFamily="50" charset="-128"/>
        <a:cs typeface="+mn-cs"/>
      </a:defRPr>
    </a:lvl4pPr>
    <a:lvl5pPr marL="1828800" algn="l" rtl="0" fontAlgn="base">
      <a:spcBef>
        <a:spcPct val="0"/>
      </a:spcBef>
      <a:spcAft>
        <a:spcPct val="0"/>
      </a:spcAft>
      <a:defRPr kumimoji="1" kern="1200">
        <a:solidFill>
          <a:schemeClr val="tx1"/>
        </a:solidFill>
        <a:latin typeface="Arial" charset="0"/>
        <a:ea typeface="HGP創英角ｺﾞｼｯｸUB" pitchFamily="50" charset="-128"/>
        <a:cs typeface="+mn-cs"/>
      </a:defRPr>
    </a:lvl5pPr>
    <a:lvl6pPr marL="2286000" algn="l" defTabSz="914400" rtl="0" eaLnBrk="1" latinLnBrk="0" hangingPunct="1">
      <a:defRPr kumimoji="1" kern="1200">
        <a:solidFill>
          <a:schemeClr val="tx1"/>
        </a:solidFill>
        <a:latin typeface="Arial" charset="0"/>
        <a:ea typeface="HGP創英角ｺﾞｼｯｸUB" pitchFamily="50" charset="-128"/>
        <a:cs typeface="+mn-cs"/>
      </a:defRPr>
    </a:lvl6pPr>
    <a:lvl7pPr marL="2743200" algn="l" defTabSz="914400" rtl="0" eaLnBrk="1" latinLnBrk="0" hangingPunct="1">
      <a:defRPr kumimoji="1" kern="1200">
        <a:solidFill>
          <a:schemeClr val="tx1"/>
        </a:solidFill>
        <a:latin typeface="Arial" charset="0"/>
        <a:ea typeface="HGP創英角ｺﾞｼｯｸUB" pitchFamily="50" charset="-128"/>
        <a:cs typeface="+mn-cs"/>
      </a:defRPr>
    </a:lvl7pPr>
    <a:lvl8pPr marL="3200400" algn="l" defTabSz="914400" rtl="0" eaLnBrk="1" latinLnBrk="0" hangingPunct="1">
      <a:defRPr kumimoji="1" kern="1200">
        <a:solidFill>
          <a:schemeClr val="tx1"/>
        </a:solidFill>
        <a:latin typeface="Arial" charset="0"/>
        <a:ea typeface="HGP創英角ｺﾞｼｯｸUB" pitchFamily="50" charset="-128"/>
        <a:cs typeface="+mn-cs"/>
      </a:defRPr>
    </a:lvl8pPr>
    <a:lvl9pPr marL="3657600" algn="l" defTabSz="914400" rtl="0" eaLnBrk="1" latinLnBrk="0" hangingPunct="1">
      <a:defRPr kumimoji="1" kern="1200">
        <a:solidFill>
          <a:schemeClr val="tx1"/>
        </a:solidFill>
        <a:latin typeface="Arial" charset="0"/>
        <a:ea typeface="HGP創英角ｺﾞｼｯｸUB"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6B3"/>
    <a:srgbClr val="FFCC66"/>
    <a:srgbClr val="FFCCCC"/>
    <a:srgbClr val="FF9966"/>
    <a:srgbClr val="FF9900"/>
    <a:srgbClr val="99CC00"/>
    <a:srgbClr val="FF9933"/>
    <a:srgbClr val="0000FF"/>
    <a:srgbClr val="CC33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85405" autoAdjust="0"/>
  </p:normalViewPr>
  <p:slideViewPr>
    <p:cSldViewPr>
      <p:cViewPr varScale="1">
        <p:scale>
          <a:sx n="75" d="100"/>
          <a:sy n="75" d="100"/>
        </p:scale>
        <p:origin x="1531"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AD0A6-F189-4B5D-A397-F376890AD40C}" type="doc">
      <dgm:prSet loTypeId="urn:microsoft.com/office/officeart/2005/8/layout/radial6" loCatId="relationship" qsTypeId="urn:microsoft.com/office/officeart/2005/8/quickstyle/simple1" qsCatId="simple" csTypeId="urn:microsoft.com/office/officeart/2005/8/colors/accent1_1" csCatId="accent1" phldr="1"/>
      <dgm:spPr/>
      <dgm:t>
        <a:bodyPr/>
        <a:lstStyle/>
        <a:p>
          <a:endParaRPr kumimoji="1" lang="ja-JP" altLang="en-US"/>
        </a:p>
      </dgm:t>
    </dgm:pt>
    <dgm:pt modelId="{6BD7EBF7-C160-4EF2-97F3-7198E5477611}">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自立支援協議会</a:t>
          </a:r>
        </a:p>
      </dgm:t>
    </dgm:pt>
    <dgm:pt modelId="{F87E3697-6CE6-40A2-8724-6E47EDF13712}" type="parTrans" cxnId="{C74EA5E0-73FD-42B8-A946-8E9F8B7978B5}">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71675F82-FA0A-4EEB-B881-0FD5536B6023}" type="sibTrans" cxnId="{C74EA5E0-73FD-42B8-A946-8E9F8B7978B5}">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4482D332-6B94-4036-9EB8-649224E5F16A}">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情報機能</a:t>
          </a:r>
        </a:p>
      </dgm:t>
    </dgm:pt>
    <dgm:pt modelId="{67449579-CB5D-4C52-97A3-1AFD66DF298B}" type="parTrans" cxnId="{6C098062-B28A-45E6-B545-09F390CBFE14}">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4706C3BD-2EAA-4E7D-94B3-0759D19C2C77}" type="sibTrans" cxnId="{6C098062-B28A-45E6-B545-09F390CBFE14}">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37FC3BC4-234C-4E53-BE6C-E75BC01B1D4C}">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調整機能</a:t>
          </a:r>
        </a:p>
      </dgm:t>
    </dgm:pt>
    <dgm:pt modelId="{BE6026A7-0559-459C-9C18-0C43DAFFCEA4}" type="parTrans" cxnId="{E053FCAA-0D47-4580-82CA-A274FCC0B54F}">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7A68459E-792C-4BA6-8212-B5B4C1BB84F4}" type="sibTrans" cxnId="{E053FCAA-0D47-4580-82CA-A274FCC0B54F}">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3306ECF4-F44F-436B-A54F-33DF9EEE66A2}">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開発機能</a:t>
          </a:r>
        </a:p>
      </dgm:t>
    </dgm:pt>
    <dgm:pt modelId="{85CF46D8-0C99-43DB-BAAB-CCFC9B8C7D37}" type="parTrans" cxnId="{F41C1605-B099-4653-99E5-B765E69444DB}">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69B085F6-A5B5-493C-919E-BC3715603429}" type="sibTrans" cxnId="{F41C1605-B099-4653-99E5-B765E69444DB}">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4E035F32-0A99-4179-9CA7-19669B2A838B}">
      <dgm:prSet phldrT="[テキスト]"/>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教育機能</a:t>
          </a:r>
        </a:p>
      </dgm:t>
    </dgm:pt>
    <dgm:pt modelId="{F9976595-96B1-40F7-B886-3FFE116A1DAA}" type="parTrans" cxnId="{F1FA5830-DE75-4FEB-87EC-B40FC4F91DDA}">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C0D41FB4-9296-40E3-8803-15DDC44C1F17}" type="sibTrans" cxnId="{F1FA5830-DE75-4FEB-87EC-B40FC4F91DDA}">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7C1C0335-0C27-43EC-9A0C-E1347A5157C6}">
      <dgm:prSet/>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権利擁護機能</a:t>
          </a:r>
        </a:p>
      </dgm:t>
    </dgm:pt>
    <dgm:pt modelId="{A417080B-DE13-4BB7-A940-69A68512C3DC}" type="parTrans" cxnId="{0D2295B6-F438-431C-901E-999C89FDFB85}">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DFF5E8B0-04D9-4DB7-9704-D8C4456A324D}" type="sibTrans" cxnId="{0D2295B6-F438-431C-901E-999C89FDFB85}">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D412EA59-0E13-488B-9350-A1E73ED9147E}">
      <dgm:prSet/>
      <dgm:spPr>
        <a:ln>
          <a:solidFill>
            <a:schemeClr val="accent2"/>
          </a:solidFill>
        </a:ln>
      </dgm:spPr>
      <dgm:t>
        <a:bodyPr/>
        <a:lstStyle/>
        <a:p>
          <a:r>
            <a:rPr kumimoji="1" lang="ja-JP" altLang="en-US" dirty="0">
              <a:latin typeface="ＭＳ Ｐゴシック" panose="020B0600070205080204" pitchFamily="50" charset="-128"/>
              <a:ea typeface="ＭＳ Ｐゴシック" panose="020B0600070205080204" pitchFamily="50" charset="-128"/>
            </a:rPr>
            <a:t>評価機能</a:t>
          </a:r>
        </a:p>
      </dgm:t>
    </dgm:pt>
    <dgm:pt modelId="{3E05AAE7-79EF-4A86-BC98-CF631DA1A9AF}" type="parTrans" cxnId="{61257A01-73F4-4338-B656-F212E57CC412}">
      <dgm:prSet/>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DF59389B-9322-4013-93E2-058DB2F411A1}" type="sibTrans" cxnId="{61257A01-73F4-4338-B656-F212E57CC412}">
      <dgm:prSet/>
      <dgm:spPr>
        <a:solidFill>
          <a:schemeClr val="accent2"/>
        </a:solidFill>
      </dgm:spPr>
      <dgm:t>
        <a:bodyPr/>
        <a:lstStyle/>
        <a:p>
          <a:endParaRPr kumimoji="1" lang="ja-JP" altLang="en-US">
            <a:latin typeface="ＭＳ Ｐゴシック" panose="020B0600070205080204" pitchFamily="50" charset="-128"/>
            <a:ea typeface="ＭＳ Ｐゴシック" panose="020B0600070205080204" pitchFamily="50" charset="-128"/>
          </a:endParaRPr>
        </a:p>
      </dgm:t>
    </dgm:pt>
    <dgm:pt modelId="{E67D273E-ED12-43AA-87FA-9A4EC31DF8F8}" type="pres">
      <dgm:prSet presAssocID="{912AD0A6-F189-4B5D-A397-F376890AD40C}" presName="Name0" presStyleCnt="0">
        <dgm:presLayoutVars>
          <dgm:chMax val="1"/>
          <dgm:dir/>
          <dgm:animLvl val="ctr"/>
          <dgm:resizeHandles val="exact"/>
        </dgm:presLayoutVars>
      </dgm:prSet>
      <dgm:spPr/>
      <dgm:t>
        <a:bodyPr/>
        <a:lstStyle/>
        <a:p>
          <a:endParaRPr kumimoji="1" lang="ja-JP" altLang="en-US"/>
        </a:p>
      </dgm:t>
    </dgm:pt>
    <dgm:pt modelId="{7BC1915F-F33E-4898-B945-8044404AF47F}" type="pres">
      <dgm:prSet presAssocID="{6BD7EBF7-C160-4EF2-97F3-7198E5477611}" presName="centerShape" presStyleLbl="node0" presStyleIdx="0" presStyleCnt="1"/>
      <dgm:spPr/>
      <dgm:t>
        <a:bodyPr/>
        <a:lstStyle/>
        <a:p>
          <a:endParaRPr kumimoji="1" lang="ja-JP" altLang="en-US"/>
        </a:p>
      </dgm:t>
    </dgm:pt>
    <dgm:pt modelId="{A93B55D2-96DE-4763-9E6D-1C10A2899B0A}" type="pres">
      <dgm:prSet presAssocID="{4482D332-6B94-4036-9EB8-649224E5F16A}" presName="node" presStyleLbl="node1" presStyleIdx="0" presStyleCnt="6">
        <dgm:presLayoutVars>
          <dgm:bulletEnabled val="1"/>
        </dgm:presLayoutVars>
      </dgm:prSet>
      <dgm:spPr/>
      <dgm:t>
        <a:bodyPr/>
        <a:lstStyle/>
        <a:p>
          <a:endParaRPr kumimoji="1" lang="ja-JP" altLang="en-US"/>
        </a:p>
      </dgm:t>
    </dgm:pt>
    <dgm:pt modelId="{493FB058-4B19-4765-A47B-AA08E0CD36BA}" type="pres">
      <dgm:prSet presAssocID="{4482D332-6B94-4036-9EB8-649224E5F16A}" presName="dummy" presStyleCnt="0"/>
      <dgm:spPr/>
    </dgm:pt>
    <dgm:pt modelId="{E071944C-7D52-4844-9FC5-EDDF2C7FC64E}" type="pres">
      <dgm:prSet presAssocID="{4706C3BD-2EAA-4E7D-94B3-0759D19C2C77}" presName="sibTrans" presStyleLbl="sibTrans2D1" presStyleIdx="0" presStyleCnt="6"/>
      <dgm:spPr/>
      <dgm:t>
        <a:bodyPr/>
        <a:lstStyle/>
        <a:p>
          <a:endParaRPr kumimoji="1" lang="ja-JP" altLang="en-US"/>
        </a:p>
      </dgm:t>
    </dgm:pt>
    <dgm:pt modelId="{F2716EAB-5C93-4339-ACEE-08812ACC8B10}" type="pres">
      <dgm:prSet presAssocID="{37FC3BC4-234C-4E53-BE6C-E75BC01B1D4C}" presName="node" presStyleLbl="node1" presStyleIdx="1" presStyleCnt="6">
        <dgm:presLayoutVars>
          <dgm:bulletEnabled val="1"/>
        </dgm:presLayoutVars>
      </dgm:prSet>
      <dgm:spPr/>
      <dgm:t>
        <a:bodyPr/>
        <a:lstStyle/>
        <a:p>
          <a:endParaRPr kumimoji="1" lang="ja-JP" altLang="en-US"/>
        </a:p>
      </dgm:t>
    </dgm:pt>
    <dgm:pt modelId="{5CDE9AE3-DB59-4EDD-8104-983782E46B51}" type="pres">
      <dgm:prSet presAssocID="{37FC3BC4-234C-4E53-BE6C-E75BC01B1D4C}" presName="dummy" presStyleCnt="0"/>
      <dgm:spPr/>
    </dgm:pt>
    <dgm:pt modelId="{B86881A1-0DF5-47CA-AA93-6B4CFD59C557}" type="pres">
      <dgm:prSet presAssocID="{7A68459E-792C-4BA6-8212-B5B4C1BB84F4}" presName="sibTrans" presStyleLbl="sibTrans2D1" presStyleIdx="1" presStyleCnt="6"/>
      <dgm:spPr/>
      <dgm:t>
        <a:bodyPr/>
        <a:lstStyle/>
        <a:p>
          <a:endParaRPr kumimoji="1" lang="ja-JP" altLang="en-US"/>
        </a:p>
      </dgm:t>
    </dgm:pt>
    <dgm:pt modelId="{95A44A75-9870-45E9-A370-B90CBEF2FECB}" type="pres">
      <dgm:prSet presAssocID="{3306ECF4-F44F-436B-A54F-33DF9EEE66A2}" presName="node" presStyleLbl="node1" presStyleIdx="2" presStyleCnt="6">
        <dgm:presLayoutVars>
          <dgm:bulletEnabled val="1"/>
        </dgm:presLayoutVars>
      </dgm:prSet>
      <dgm:spPr/>
      <dgm:t>
        <a:bodyPr/>
        <a:lstStyle/>
        <a:p>
          <a:endParaRPr kumimoji="1" lang="ja-JP" altLang="en-US"/>
        </a:p>
      </dgm:t>
    </dgm:pt>
    <dgm:pt modelId="{CFEE818B-DBEC-4145-AE02-D1E7FE223D75}" type="pres">
      <dgm:prSet presAssocID="{3306ECF4-F44F-436B-A54F-33DF9EEE66A2}" presName="dummy" presStyleCnt="0"/>
      <dgm:spPr/>
    </dgm:pt>
    <dgm:pt modelId="{7A50D2AB-B417-4119-B2C4-ACE132F4F462}" type="pres">
      <dgm:prSet presAssocID="{69B085F6-A5B5-493C-919E-BC3715603429}" presName="sibTrans" presStyleLbl="sibTrans2D1" presStyleIdx="2" presStyleCnt="6"/>
      <dgm:spPr/>
      <dgm:t>
        <a:bodyPr/>
        <a:lstStyle/>
        <a:p>
          <a:endParaRPr kumimoji="1" lang="ja-JP" altLang="en-US"/>
        </a:p>
      </dgm:t>
    </dgm:pt>
    <dgm:pt modelId="{C46B5B21-4240-4F08-84BE-52A3A46D2C03}" type="pres">
      <dgm:prSet presAssocID="{4E035F32-0A99-4179-9CA7-19669B2A838B}" presName="node" presStyleLbl="node1" presStyleIdx="3" presStyleCnt="6">
        <dgm:presLayoutVars>
          <dgm:bulletEnabled val="1"/>
        </dgm:presLayoutVars>
      </dgm:prSet>
      <dgm:spPr/>
      <dgm:t>
        <a:bodyPr/>
        <a:lstStyle/>
        <a:p>
          <a:endParaRPr kumimoji="1" lang="ja-JP" altLang="en-US"/>
        </a:p>
      </dgm:t>
    </dgm:pt>
    <dgm:pt modelId="{8C153427-8DB4-486F-93DA-7C112652C6E6}" type="pres">
      <dgm:prSet presAssocID="{4E035F32-0A99-4179-9CA7-19669B2A838B}" presName="dummy" presStyleCnt="0"/>
      <dgm:spPr/>
    </dgm:pt>
    <dgm:pt modelId="{FD6D8179-A172-4253-9720-712566ED770B}" type="pres">
      <dgm:prSet presAssocID="{C0D41FB4-9296-40E3-8803-15DDC44C1F17}" presName="sibTrans" presStyleLbl="sibTrans2D1" presStyleIdx="3" presStyleCnt="6"/>
      <dgm:spPr/>
      <dgm:t>
        <a:bodyPr/>
        <a:lstStyle/>
        <a:p>
          <a:endParaRPr kumimoji="1" lang="ja-JP" altLang="en-US"/>
        </a:p>
      </dgm:t>
    </dgm:pt>
    <dgm:pt modelId="{0BBAFF4A-9E9E-44FA-A21F-AFB9005D8BC9}" type="pres">
      <dgm:prSet presAssocID="{7C1C0335-0C27-43EC-9A0C-E1347A5157C6}" presName="node" presStyleLbl="node1" presStyleIdx="4" presStyleCnt="6">
        <dgm:presLayoutVars>
          <dgm:bulletEnabled val="1"/>
        </dgm:presLayoutVars>
      </dgm:prSet>
      <dgm:spPr/>
      <dgm:t>
        <a:bodyPr/>
        <a:lstStyle/>
        <a:p>
          <a:endParaRPr kumimoji="1" lang="ja-JP" altLang="en-US"/>
        </a:p>
      </dgm:t>
    </dgm:pt>
    <dgm:pt modelId="{DC3A0FDC-7393-4356-BAF6-60E8DB736D7E}" type="pres">
      <dgm:prSet presAssocID="{7C1C0335-0C27-43EC-9A0C-E1347A5157C6}" presName="dummy" presStyleCnt="0"/>
      <dgm:spPr/>
    </dgm:pt>
    <dgm:pt modelId="{4A75E392-ABE5-4F8C-9F7C-A2647C750974}" type="pres">
      <dgm:prSet presAssocID="{DFF5E8B0-04D9-4DB7-9704-D8C4456A324D}" presName="sibTrans" presStyleLbl="sibTrans2D1" presStyleIdx="4" presStyleCnt="6"/>
      <dgm:spPr/>
      <dgm:t>
        <a:bodyPr/>
        <a:lstStyle/>
        <a:p>
          <a:endParaRPr kumimoji="1" lang="ja-JP" altLang="en-US"/>
        </a:p>
      </dgm:t>
    </dgm:pt>
    <dgm:pt modelId="{3E8C17CC-2437-46D5-8026-8C55B160EE9D}" type="pres">
      <dgm:prSet presAssocID="{D412EA59-0E13-488B-9350-A1E73ED9147E}" presName="node" presStyleLbl="node1" presStyleIdx="5" presStyleCnt="6">
        <dgm:presLayoutVars>
          <dgm:bulletEnabled val="1"/>
        </dgm:presLayoutVars>
      </dgm:prSet>
      <dgm:spPr/>
      <dgm:t>
        <a:bodyPr/>
        <a:lstStyle/>
        <a:p>
          <a:endParaRPr kumimoji="1" lang="ja-JP" altLang="en-US"/>
        </a:p>
      </dgm:t>
    </dgm:pt>
    <dgm:pt modelId="{10098206-18DA-4C66-A551-26C7ECEFDDB2}" type="pres">
      <dgm:prSet presAssocID="{D412EA59-0E13-488B-9350-A1E73ED9147E}" presName="dummy" presStyleCnt="0"/>
      <dgm:spPr/>
    </dgm:pt>
    <dgm:pt modelId="{5B1AAEA4-9710-4FA3-B465-3B2A96B03641}" type="pres">
      <dgm:prSet presAssocID="{DF59389B-9322-4013-93E2-058DB2F411A1}" presName="sibTrans" presStyleLbl="sibTrans2D1" presStyleIdx="5" presStyleCnt="6"/>
      <dgm:spPr/>
      <dgm:t>
        <a:bodyPr/>
        <a:lstStyle/>
        <a:p>
          <a:endParaRPr kumimoji="1" lang="ja-JP" altLang="en-US"/>
        </a:p>
      </dgm:t>
    </dgm:pt>
  </dgm:ptLst>
  <dgm:cxnLst>
    <dgm:cxn modelId="{6C098062-B28A-45E6-B545-09F390CBFE14}" srcId="{6BD7EBF7-C160-4EF2-97F3-7198E5477611}" destId="{4482D332-6B94-4036-9EB8-649224E5F16A}" srcOrd="0" destOrd="0" parTransId="{67449579-CB5D-4C52-97A3-1AFD66DF298B}" sibTransId="{4706C3BD-2EAA-4E7D-94B3-0759D19C2C77}"/>
    <dgm:cxn modelId="{F41C1605-B099-4653-99E5-B765E69444DB}" srcId="{6BD7EBF7-C160-4EF2-97F3-7198E5477611}" destId="{3306ECF4-F44F-436B-A54F-33DF9EEE66A2}" srcOrd="2" destOrd="0" parTransId="{85CF46D8-0C99-43DB-BAAB-CCFC9B8C7D37}" sibTransId="{69B085F6-A5B5-493C-919E-BC3715603429}"/>
    <dgm:cxn modelId="{C4DCBF2E-9881-401C-A6D2-67E7054216BC}" type="presOf" srcId="{C0D41FB4-9296-40E3-8803-15DDC44C1F17}" destId="{FD6D8179-A172-4253-9720-712566ED770B}" srcOrd="0" destOrd="0" presId="urn:microsoft.com/office/officeart/2005/8/layout/radial6"/>
    <dgm:cxn modelId="{0D2295B6-F438-431C-901E-999C89FDFB85}" srcId="{6BD7EBF7-C160-4EF2-97F3-7198E5477611}" destId="{7C1C0335-0C27-43EC-9A0C-E1347A5157C6}" srcOrd="4" destOrd="0" parTransId="{A417080B-DE13-4BB7-A940-69A68512C3DC}" sibTransId="{DFF5E8B0-04D9-4DB7-9704-D8C4456A324D}"/>
    <dgm:cxn modelId="{6AF7B450-53B3-4787-A871-0BFBED5ACD92}" type="presOf" srcId="{DF59389B-9322-4013-93E2-058DB2F411A1}" destId="{5B1AAEA4-9710-4FA3-B465-3B2A96B03641}" srcOrd="0" destOrd="0" presId="urn:microsoft.com/office/officeart/2005/8/layout/radial6"/>
    <dgm:cxn modelId="{61257A01-73F4-4338-B656-F212E57CC412}" srcId="{6BD7EBF7-C160-4EF2-97F3-7198E5477611}" destId="{D412EA59-0E13-488B-9350-A1E73ED9147E}" srcOrd="5" destOrd="0" parTransId="{3E05AAE7-79EF-4A86-BC98-CF631DA1A9AF}" sibTransId="{DF59389B-9322-4013-93E2-058DB2F411A1}"/>
    <dgm:cxn modelId="{E053FCAA-0D47-4580-82CA-A274FCC0B54F}" srcId="{6BD7EBF7-C160-4EF2-97F3-7198E5477611}" destId="{37FC3BC4-234C-4E53-BE6C-E75BC01B1D4C}" srcOrd="1" destOrd="0" parTransId="{BE6026A7-0559-459C-9C18-0C43DAFFCEA4}" sibTransId="{7A68459E-792C-4BA6-8212-B5B4C1BB84F4}"/>
    <dgm:cxn modelId="{54169B22-B2DE-42E0-B922-F5B363F3768E}" type="presOf" srcId="{DFF5E8B0-04D9-4DB7-9704-D8C4456A324D}" destId="{4A75E392-ABE5-4F8C-9F7C-A2647C750974}" srcOrd="0" destOrd="0" presId="urn:microsoft.com/office/officeart/2005/8/layout/radial6"/>
    <dgm:cxn modelId="{B13605DC-612E-49B4-BBCB-0007D1E85AC0}" type="presOf" srcId="{6BD7EBF7-C160-4EF2-97F3-7198E5477611}" destId="{7BC1915F-F33E-4898-B945-8044404AF47F}" srcOrd="0" destOrd="0" presId="urn:microsoft.com/office/officeart/2005/8/layout/radial6"/>
    <dgm:cxn modelId="{D6B3AC53-E3CC-4D4A-A265-99E81CA2B1F0}" type="presOf" srcId="{4706C3BD-2EAA-4E7D-94B3-0759D19C2C77}" destId="{E071944C-7D52-4844-9FC5-EDDF2C7FC64E}" srcOrd="0" destOrd="0" presId="urn:microsoft.com/office/officeart/2005/8/layout/radial6"/>
    <dgm:cxn modelId="{F1FA5830-DE75-4FEB-87EC-B40FC4F91DDA}" srcId="{6BD7EBF7-C160-4EF2-97F3-7198E5477611}" destId="{4E035F32-0A99-4179-9CA7-19669B2A838B}" srcOrd="3" destOrd="0" parTransId="{F9976595-96B1-40F7-B886-3FFE116A1DAA}" sibTransId="{C0D41FB4-9296-40E3-8803-15DDC44C1F17}"/>
    <dgm:cxn modelId="{EF4460ED-94D5-464F-9694-61296E80058A}" type="presOf" srcId="{D412EA59-0E13-488B-9350-A1E73ED9147E}" destId="{3E8C17CC-2437-46D5-8026-8C55B160EE9D}" srcOrd="0" destOrd="0" presId="urn:microsoft.com/office/officeart/2005/8/layout/radial6"/>
    <dgm:cxn modelId="{980F3DAE-8E2C-4811-AE2C-6D02B3CE336D}" type="presOf" srcId="{7C1C0335-0C27-43EC-9A0C-E1347A5157C6}" destId="{0BBAFF4A-9E9E-44FA-A21F-AFB9005D8BC9}" srcOrd="0" destOrd="0" presId="urn:microsoft.com/office/officeart/2005/8/layout/radial6"/>
    <dgm:cxn modelId="{16D61FA0-21F1-4131-AB38-5B2043A7FF3A}" type="presOf" srcId="{37FC3BC4-234C-4E53-BE6C-E75BC01B1D4C}" destId="{F2716EAB-5C93-4339-ACEE-08812ACC8B10}" srcOrd="0" destOrd="0" presId="urn:microsoft.com/office/officeart/2005/8/layout/radial6"/>
    <dgm:cxn modelId="{E9CFED48-9023-454A-A4DA-9065C57BA771}" type="presOf" srcId="{3306ECF4-F44F-436B-A54F-33DF9EEE66A2}" destId="{95A44A75-9870-45E9-A370-B90CBEF2FECB}" srcOrd="0" destOrd="0" presId="urn:microsoft.com/office/officeart/2005/8/layout/radial6"/>
    <dgm:cxn modelId="{C74EA5E0-73FD-42B8-A946-8E9F8B7978B5}" srcId="{912AD0A6-F189-4B5D-A397-F376890AD40C}" destId="{6BD7EBF7-C160-4EF2-97F3-7198E5477611}" srcOrd="0" destOrd="0" parTransId="{F87E3697-6CE6-40A2-8724-6E47EDF13712}" sibTransId="{71675F82-FA0A-4EEB-B881-0FD5536B6023}"/>
    <dgm:cxn modelId="{F6B4222D-4F35-493B-BBC2-6A03A0F5D7CE}" type="presOf" srcId="{7A68459E-792C-4BA6-8212-B5B4C1BB84F4}" destId="{B86881A1-0DF5-47CA-AA93-6B4CFD59C557}" srcOrd="0" destOrd="0" presId="urn:microsoft.com/office/officeart/2005/8/layout/radial6"/>
    <dgm:cxn modelId="{013D5ACB-732C-480E-BAA4-36E5A0E6471E}" type="presOf" srcId="{4E035F32-0A99-4179-9CA7-19669B2A838B}" destId="{C46B5B21-4240-4F08-84BE-52A3A46D2C03}" srcOrd="0" destOrd="0" presId="urn:microsoft.com/office/officeart/2005/8/layout/radial6"/>
    <dgm:cxn modelId="{4A855097-3BCC-432E-A581-390BD5ED324A}" type="presOf" srcId="{4482D332-6B94-4036-9EB8-649224E5F16A}" destId="{A93B55D2-96DE-4763-9E6D-1C10A2899B0A}" srcOrd="0" destOrd="0" presId="urn:microsoft.com/office/officeart/2005/8/layout/radial6"/>
    <dgm:cxn modelId="{909443E8-DE4F-4E4A-837A-83FC91014515}" type="presOf" srcId="{69B085F6-A5B5-493C-919E-BC3715603429}" destId="{7A50D2AB-B417-4119-B2C4-ACE132F4F462}" srcOrd="0" destOrd="0" presId="urn:microsoft.com/office/officeart/2005/8/layout/radial6"/>
    <dgm:cxn modelId="{58E1FD2A-E5F2-4AEC-BA29-96926C7EEC73}" type="presOf" srcId="{912AD0A6-F189-4B5D-A397-F376890AD40C}" destId="{E67D273E-ED12-43AA-87FA-9A4EC31DF8F8}" srcOrd="0" destOrd="0" presId="urn:microsoft.com/office/officeart/2005/8/layout/radial6"/>
    <dgm:cxn modelId="{6AFD5681-D3CB-4D6C-BDEB-84F583658CC0}" type="presParOf" srcId="{E67D273E-ED12-43AA-87FA-9A4EC31DF8F8}" destId="{7BC1915F-F33E-4898-B945-8044404AF47F}" srcOrd="0" destOrd="0" presId="urn:microsoft.com/office/officeart/2005/8/layout/radial6"/>
    <dgm:cxn modelId="{055AD2ED-0A20-444A-8D57-BCCAB3D39E74}" type="presParOf" srcId="{E67D273E-ED12-43AA-87FA-9A4EC31DF8F8}" destId="{A93B55D2-96DE-4763-9E6D-1C10A2899B0A}" srcOrd="1" destOrd="0" presId="urn:microsoft.com/office/officeart/2005/8/layout/radial6"/>
    <dgm:cxn modelId="{A4FE1E64-507E-4BF5-B3F3-3EAD3E9B30EA}" type="presParOf" srcId="{E67D273E-ED12-43AA-87FA-9A4EC31DF8F8}" destId="{493FB058-4B19-4765-A47B-AA08E0CD36BA}" srcOrd="2" destOrd="0" presId="urn:microsoft.com/office/officeart/2005/8/layout/radial6"/>
    <dgm:cxn modelId="{64B2163C-3C94-473C-8AB5-C6BE421AD63E}" type="presParOf" srcId="{E67D273E-ED12-43AA-87FA-9A4EC31DF8F8}" destId="{E071944C-7D52-4844-9FC5-EDDF2C7FC64E}" srcOrd="3" destOrd="0" presId="urn:microsoft.com/office/officeart/2005/8/layout/radial6"/>
    <dgm:cxn modelId="{F865E72B-8FCF-47A7-A040-CB8464489D8F}" type="presParOf" srcId="{E67D273E-ED12-43AA-87FA-9A4EC31DF8F8}" destId="{F2716EAB-5C93-4339-ACEE-08812ACC8B10}" srcOrd="4" destOrd="0" presId="urn:microsoft.com/office/officeart/2005/8/layout/radial6"/>
    <dgm:cxn modelId="{112CE0A1-3CCE-4CED-A001-71B3812B560E}" type="presParOf" srcId="{E67D273E-ED12-43AA-87FA-9A4EC31DF8F8}" destId="{5CDE9AE3-DB59-4EDD-8104-983782E46B51}" srcOrd="5" destOrd="0" presId="urn:microsoft.com/office/officeart/2005/8/layout/radial6"/>
    <dgm:cxn modelId="{BBC2AC40-FD0C-462B-AC15-0177A0CD12C8}" type="presParOf" srcId="{E67D273E-ED12-43AA-87FA-9A4EC31DF8F8}" destId="{B86881A1-0DF5-47CA-AA93-6B4CFD59C557}" srcOrd="6" destOrd="0" presId="urn:microsoft.com/office/officeart/2005/8/layout/radial6"/>
    <dgm:cxn modelId="{C50C5D73-147A-443C-9CB6-4121C88025EB}" type="presParOf" srcId="{E67D273E-ED12-43AA-87FA-9A4EC31DF8F8}" destId="{95A44A75-9870-45E9-A370-B90CBEF2FECB}" srcOrd="7" destOrd="0" presId="urn:microsoft.com/office/officeart/2005/8/layout/radial6"/>
    <dgm:cxn modelId="{C401C75A-7802-4683-92FC-14AFCED223B0}" type="presParOf" srcId="{E67D273E-ED12-43AA-87FA-9A4EC31DF8F8}" destId="{CFEE818B-DBEC-4145-AE02-D1E7FE223D75}" srcOrd="8" destOrd="0" presId="urn:microsoft.com/office/officeart/2005/8/layout/radial6"/>
    <dgm:cxn modelId="{953DA91B-3B01-4471-AB22-FBBBE846C9C9}" type="presParOf" srcId="{E67D273E-ED12-43AA-87FA-9A4EC31DF8F8}" destId="{7A50D2AB-B417-4119-B2C4-ACE132F4F462}" srcOrd="9" destOrd="0" presId="urn:microsoft.com/office/officeart/2005/8/layout/radial6"/>
    <dgm:cxn modelId="{8182DAB4-FD4D-4B32-BB6C-068E2A551F94}" type="presParOf" srcId="{E67D273E-ED12-43AA-87FA-9A4EC31DF8F8}" destId="{C46B5B21-4240-4F08-84BE-52A3A46D2C03}" srcOrd="10" destOrd="0" presId="urn:microsoft.com/office/officeart/2005/8/layout/radial6"/>
    <dgm:cxn modelId="{2F5C732F-C89C-42AF-A9BC-A2C5B8FE6578}" type="presParOf" srcId="{E67D273E-ED12-43AA-87FA-9A4EC31DF8F8}" destId="{8C153427-8DB4-486F-93DA-7C112652C6E6}" srcOrd="11" destOrd="0" presId="urn:microsoft.com/office/officeart/2005/8/layout/radial6"/>
    <dgm:cxn modelId="{85F96435-07A9-4B10-A302-854CE164335B}" type="presParOf" srcId="{E67D273E-ED12-43AA-87FA-9A4EC31DF8F8}" destId="{FD6D8179-A172-4253-9720-712566ED770B}" srcOrd="12" destOrd="0" presId="urn:microsoft.com/office/officeart/2005/8/layout/radial6"/>
    <dgm:cxn modelId="{88D5FEAA-E8C1-451F-B930-474D8FF2F9D7}" type="presParOf" srcId="{E67D273E-ED12-43AA-87FA-9A4EC31DF8F8}" destId="{0BBAFF4A-9E9E-44FA-A21F-AFB9005D8BC9}" srcOrd="13" destOrd="0" presId="urn:microsoft.com/office/officeart/2005/8/layout/radial6"/>
    <dgm:cxn modelId="{EA87C42F-262F-4471-B545-FFD1713B1FD6}" type="presParOf" srcId="{E67D273E-ED12-43AA-87FA-9A4EC31DF8F8}" destId="{DC3A0FDC-7393-4356-BAF6-60E8DB736D7E}" srcOrd="14" destOrd="0" presId="urn:microsoft.com/office/officeart/2005/8/layout/radial6"/>
    <dgm:cxn modelId="{C4A0024E-5E8C-4D49-80C8-1949F5C61C73}" type="presParOf" srcId="{E67D273E-ED12-43AA-87FA-9A4EC31DF8F8}" destId="{4A75E392-ABE5-4F8C-9F7C-A2647C750974}" srcOrd="15" destOrd="0" presId="urn:microsoft.com/office/officeart/2005/8/layout/radial6"/>
    <dgm:cxn modelId="{94EDC9BD-92E5-461D-BB48-1A8A462EA0CC}" type="presParOf" srcId="{E67D273E-ED12-43AA-87FA-9A4EC31DF8F8}" destId="{3E8C17CC-2437-46D5-8026-8C55B160EE9D}" srcOrd="16" destOrd="0" presId="urn:microsoft.com/office/officeart/2005/8/layout/radial6"/>
    <dgm:cxn modelId="{30098EF5-A857-440E-B651-5BC29D80C919}" type="presParOf" srcId="{E67D273E-ED12-43AA-87FA-9A4EC31DF8F8}" destId="{10098206-18DA-4C66-A551-26C7ECEFDDB2}" srcOrd="17" destOrd="0" presId="urn:microsoft.com/office/officeart/2005/8/layout/radial6"/>
    <dgm:cxn modelId="{668390D3-3E1F-4C07-B335-C0082B9FCD96}" type="presParOf" srcId="{E67D273E-ED12-43AA-87FA-9A4EC31DF8F8}" destId="{5B1AAEA4-9710-4FA3-B465-3B2A96B03641}" srcOrd="18" destOrd="0" presId="urn:microsoft.com/office/officeart/2005/8/layout/radial6"/>
  </dgm:cxnLst>
  <dgm:bg/>
  <dgm:whole>
    <a:ln>
      <a:solidFill>
        <a:schemeClr val="accent2"/>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7E646A5-40F7-49B3-9FDB-1E9EFD21607C}" type="doc">
      <dgm:prSet loTypeId="urn:microsoft.com/office/officeart/2005/8/layout/radial6" loCatId="cycle" qsTypeId="urn:microsoft.com/office/officeart/2005/8/quickstyle/simple2" qsCatId="simple" csTypeId="urn:microsoft.com/office/officeart/2005/8/colors/accent2_1" csCatId="accent2" phldr="1"/>
      <dgm:spPr/>
      <dgm:t>
        <a:bodyPr/>
        <a:lstStyle/>
        <a:p>
          <a:endParaRPr kumimoji="1" lang="ja-JP" altLang="en-US"/>
        </a:p>
      </dgm:t>
    </dgm:pt>
    <dgm:pt modelId="{29E5D88D-6EDD-4B76-8463-E955711C2C91}">
      <dgm:prSet phldrT="[テキスト]" custT="1"/>
      <dgm:spPr>
        <a:ln>
          <a:solidFill>
            <a:srgbClr val="0070C0"/>
          </a:solidFill>
        </a:ln>
      </dgm:spPr>
      <dgm:t>
        <a:bodyPr/>
        <a:lstStyle/>
        <a:p>
          <a:r>
            <a:rPr kumimoji="1" lang="ja-JP" altLang="en-US" sz="1050" dirty="0"/>
            <a:t>本人</a:t>
          </a:r>
        </a:p>
      </dgm:t>
    </dgm:pt>
    <dgm:pt modelId="{AB7C907D-E457-463E-BA02-1EC5675A1E6A}" type="parTrans" cxnId="{6FAC36A6-C2F9-47D1-AD7A-010472616886}">
      <dgm:prSet/>
      <dgm:spPr/>
      <dgm:t>
        <a:bodyPr/>
        <a:lstStyle/>
        <a:p>
          <a:endParaRPr kumimoji="1" lang="ja-JP" altLang="en-US" sz="1050"/>
        </a:p>
      </dgm:t>
    </dgm:pt>
    <dgm:pt modelId="{4F30711B-A420-4A7B-A006-041CB8298F72}" type="sibTrans" cxnId="{6FAC36A6-C2F9-47D1-AD7A-010472616886}">
      <dgm:prSet/>
      <dgm:spPr/>
      <dgm:t>
        <a:bodyPr/>
        <a:lstStyle/>
        <a:p>
          <a:endParaRPr kumimoji="1" lang="ja-JP" altLang="en-US" sz="1050"/>
        </a:p>
      </dgm:t>
    </dgm:pt>
    <dgm:pt modelId="{EC018D3E-6BB3-46C4-A992-E430D5C95508}">
      <dgm:prSet phldrT="[テキスト]" custT="1"/>
      <dgm:spPr>
        <a:solidFill>
          <a:srgbClr val="FFE6B3"/>
        </a:solidFill>
        <a:ln>
          <a:solidFill>
            <a:srgbClr val="0070C0"/>
          </a:solidFill>
        </a:ln>
      </dgm:spPr>
      <dgm:t>
        <a:bodyPr/>
        <a:lstStyle/>
        <a:p>
          <a:r>
            <a:rPr kumimoji="1" lang="ja-JP" altLang="en-US" sz="1200" dirty="0"/>
            <a:t>医療機関</a:t>
          </a:r>
        </a:p>
      </dgm:t>
    </dgm:pt>
    <dgm:pt modelId="{7CE6B11F-5D67-45AC-B87F-DD109DAB9740}" type="parTrans" cxnId="{83224998-0784-4C2D-8521-04A17FFD2B61}">
      <dgm:prSet/>
      <dgm:spPr/>
      <dgm:t>
        <a:bodyPr/>
        <a:lstStyle/>
        <a:p>
          <a:endParaRPr kumimoji="1" lang="ja-JP" altLang="en-US" sz="1050"/>
        </a:p>
      </dgm:t>
    </dgm:pt>
    <dgm:pt modelId="{4C75F14B-4233-4032-979D-B30A287A3A6C}" type="sibTrans" cxnId="{83224998-0784-4C2D-8521-04A17FFD2B61}">
      <dgm:prSet/>
      <dgm:spPr>
        <a:solidFill>
          <a:schemeClr val="accent2"/>
        </a:solidFill>
        <a:ln>
          <a:solidFill>
            <a:srgbClr val="0070C0"/>
          </a:solidFill>
        </a:ln>
      </dgm:spPr>
      <dgm:t>
        <a:bodyPr/>
        <a:lstStyle/>
        <a:p>
          <a:endParaRPr kumimoji="1" lang="ja-JP" altLang="en-US" sz="1050"/>
        </a:p>
      </dgm:t>
    </dgm:pt>
    <dgm:pt modelId="{D794267D-9FE7-44CB-A32D-791A7C580A54}">
      <dgm:prSet phldrT="[テキスト]" custT="1"/>
      <dgm:spPr>
        <a:solidFill>
          <a:srgbClr val="FFCC99"/>
        </a:solidFill>
        <a:ln>
          <a:solidFill>
            <a:srgbClr val="0070C0"/>
          </a:solidFill>
        </a:ln>
      </dgm:spPr>
      <dgm:t>
        <a:bodyPr/>
        <a:lstStyle/>
        <a:p>
          <a:r>
            <a:rPr kumimoji="1" lang="ja-JP" altLang="en-US" sz="1050" dirty="0"/>
            <a:t>基幹相談支援センター</a:t>
          </a:r>
        </a:p>
      </dgm:t>
    </dgm:pt>
    <dgm:pt modelId="{01D85933-D5A8-4C87-A332-D99F2E61262E}" type="parTrans" cxnId="{A3A27AC8-0B61-4647-88D7-1F8027BDA27E}">
      <dgm:prSet/>
      <dgm:spPr/>
      <dgm:t>
        <a:bodyPr/>
        <a:lstStyle/>
        <a:p>
          <a:endParaRPr kumimoji="1" lang="ja-JP" altLang="en-US" sz="1050"/>
        </a:p>
      </dgm:t>
    </dgm:pt>
    <dgm:pt modelId="{2E06841F-633A-48B2-B550-79A6F43EA936}" type="sibTrans" cxnId="{A3A27AC8-0B61-4647-88D7-1F8027BDA27E}">
      <dgm:prSet/>
      <dgm:spPr>
        <a:solidFill>
          <a:schemeClr val="accent2"/>
        </a:solidFill>
        <a:ln>
          <a:solidFill>
            <a:srgbClr val="0070C0"/>
          </a:solidFill>
        </a:ln>
      </dgm:spPr>
      <dgm:t>
        <a:bodyPr/>
        <a:lstStyle/>
        <a:p>
          <a:endParaRPr kumimoji="1" lang="ja-JP" altLang="en-US" sz="1050"/>
        </a:p>
      </dgm:t>
    </dgm:pt>
    <dgm:pt modelId="{EC18B904-4C6D-473C-83FB-814278324DBD}">
      <dgm:prSet phldrT="[テキスト]" custT="1"/>
      <dgm:spPr>
        <a:solidFill>
          <a:srgbClr val="99FF99"/>
        </a:solidFill>
        <a:ln>
          <a:solidFill>
            <a:srgbClr val="0070C0"/>
          </a:solidFill>
        </a:ln>
      </dgm:spPr>
      <dgm:t>
        <a:bodyPr/>
        <a:lstStyle/>
        <a:p>
          <a:r>
            <a:rPr kumimoji="1" lang="ja-JP" altLang="en-US" sz="1050" dirty="0"/>
            <a:t>市町村</a:t>
          </a:r>
        </a:p>
      </dgm:t>
    </dgm:pt>
    <dgm:pt modelId="{C28B2B19-A2BF-443A-ABAF-41D7715EA1B2}" type="parTrans" cxnId="{22DCF1AF-A9D9-47A3-98A0-1CE3E2C7969C}">
      <dgm:prSet/>
      <dgm:spPr/>
      <dgm:t>
        <a:bodyPr/>
        <a:lstStyle/>
        <a:p>
          <a:endParaRPr kumimoji="1" lang="ja-JP" altLang="en-US" sz="1050"/>
        </a:p>
      </dgm:t>
    </dgm:pt>
    <dgm:pt modelId="{64097335-E749-4FF1-8D4C-41976F28EDC2}" type="sibTrans" cxnId="{22DCF1AF-A9D9-47A3-98A0-1CE3E2C7969C}">
      <dgm:prSet/>
      <dgm:spPr>
        <a:solidFill>
          <a:schemeClr val="accent2"/>
        </a:solidFill>
        <a:ln>
          <a:solidFill>
            <a:srgbClr val="0070C0"/>
          </a:solidFill>
        </a:ln>
      </dgm:spPr>
      <dgm:t>
        <a:bodyPr/>
        <a:lstStyle/>
        <a:p>
          <a:endParaRPr kumimoji="1" lang="ja-JP" altLang="en-US" sz="1050"/>
        </a:p>
      </dgm:t>
    </dgm:pt>
    <dgm:pt modelId="{00C66489-B3A2-4085-8624-4BFDBEA2948F}">
      <dgm:prSet phldrT="[テキスト]" custT="1"/>
      <dgm:spPr>
        <a:solidFill>
          <a:srgbClr val="CCFFFF"/>
        </a:solidFill>
        <a:ln>
          <a:solidFill>
            <a:srgbClr val="0070C0"/>
          </a:solidFill>
        </a:ln>
      </dgm:spPr>
      <dgm:t>
        <a:bodyPr/>
        <a:lstStyle/>
        <a:p>
          <a:r>
            <a:rPr kumimoji="1" lang="ja-JP" altLang="en-US" sz="1050" dirty="0"/>
            <a:t>保健所</a:t>
          </a:r>
        </a:p>
      </dgm:t>
    </dgm:pt>
    <dgm:pt modelId="{80CB2951-9646-4B4C-9559-5054F7D9498F}" type="parTrans" cxnId="{34F84353-D313-4816-A086-1470965B15EA}">
      <dgm:prSet/>
      <dgm:spPr/>
      <dgm:t>
        <a:bodyPr/>
        <a:lstStyle/>
        <a:p>
          <a:endParaRPr kumimoji="1" lang="ja-JP" altLang="en-US" sz="1050"/>
        </a:p>
      </dgm:t>
    </dgm:pt>
    <dgm:pt modelId="{2B9F656C-FE2B-4513-97A9-FE56E27C4C52}" type="sibTrans" cxnId="{34F84353-D313-4816-A086-1470965B15EA}">
      <dgm:prSet/>
      <dgm:spPr>
        <a:solidFill>
          <a:schemeClr val="accent2"/>
        </a:solidFill>
        <a:ln>
          <a:solidFill>
            <a:srgbClr val="0070C0"/>
          </a:solidFill>
        </a:ln>
      </dgm:spPr>
      <dgm:t>
        <a:bodyPr/>
        <a:lstStyle/>
        <a:p>
          <a:endParaRPr kumimoji="1" lang="ja-JP" altLang="en-US" sz="1050"/>
        </a:p>
      </dgm:t>
    </dgm:pt>
    <dgm:pt modelId="{84FB1EF2-C260-4AEE-8AC4-315E7637639D}">
      <dgm:prSet phldrT="[テキスト]"/>
      <dgm:spPr/>
      <dgm:t>
        <a:bodyPr/>
        <a:lstStyle/>
        <a:p>
          <a:endParaRPr kumimoji="1" lang="ja-JP" altLang="en-US" sz="1050" dirty="0"/>
        </a:p>
      </dgm:t>
    </dgm:pt>
    <dgm:pt modelId="{3E0CB7C4-012E-4F5B-8BB1-83739962830E}" type="parTrans" cxnId="{9C7B016C-423E-4554-ABED-5B0752B46BA3}">
      <dgm:prSet/>
      <dgm:spPr/>
      <dgm:t>
        <a:bodyPr/>
        <a:lstStyle/>
        <a:p>
          <a:endParaRPr kumimoji="1" lang="ja-JP" altLang="en-US" sz="1050"/>
        </a:p>
      </dgm:t>
    </dgm:pt>
    <dgm:pt modelId="{F36A969C-3612-4827-B692-C4A813759EA2}" type="sibTrans" cxnId="{9C7B016C-423E-4554-ABED-5B0752B46BA3}">
      <dgm:prSet/>
      <dgm:spPr/>
      <dgm:t>
        <a:bodyPr/>
        <a:lstStyle/>
        <a:p>
          <a:endParaRPr kumimoji="1" lang="ja-JP" altLang="en-US" sz="1050"/>
        </a:p>
      </dgm:t>
    </dgm:pt>
    <dgm:pt modelId="{1CB06400-A85A-4CD5-8C10-899CF68D4447}">
      <dgm:prSet phldrT="[テキスト]"/>
      <dgm:spPr/>
      <dgm:t>
        <a:bodyPr/>
        <a:lstStyle/>
        <a:p>
          <a:endParaRPr kumimoji="1" lang="ja-JP" altLang="en-US" sz="1050"/>
        </a:p>
      </dgm:t>
    </dgm:pt>
    <dgm:pt modelId="{B5E92C3F-6327-4411-B289-D0CACF1DD15D}" type="parTrans" cxnId="{7BCA177A-8BF4-4742-BD20-70297AFE951F}">
      <dgm:prSet/>
      <dgm:spPr/>
      <dgm:t>
        <a:bodyPr/>
        <a:lstStyle/>
        <a:p>
          <a:endParaRPr kumimoji="1" lang="ja-JP" altLang="en-US" sz="1050"/>
        </a:p>
      </dgm:t>
    </dgm:pt>
    <dgm:pt modelId="{57B4423B-FB1C-4F5F-9EC0-BE51D319221F}" type="sibTrans" cxnId="{7BCA177A-8BF4-4742-BD20-70297AFE951F}">
      <dgm:prSet/>
      <dgm:spPr/>
      <dgm:t>
        <a:bodyPr/>
        <a:lstStyle/>
        <a:p>
          <a:endParaRPr kumimoji="1" lang="ja-JP" altLang="en-US" sz="1050"/>
        </a:p>
      </dgm:t>
    </dgm:pt>
    <dgm:pt modelId="{8BAE9E9F-22F2-43F5-8571-238186CCDDA4}">
      <dgm:prSet phldrT="[テキスト]"/>
      <dgm:spPr/>
      <dgm:t>
        <a:bodyPr/>
        <a:lstStyle/>
        <a:p>
          <a:endParaRPr kumimoji="1" lang="ja-JP" altLang="en-US" sz="1050"/>
        </a:p>
      </dgm:t>
    </dgm:pt>
    <dgm:pt modelId="{4108B0CC-6767-437F-9FB7-810FE739A299}" type="parTrans" cxnId="{2B9D047E-A35F-4CA3-B145-56C440C0477F}">
      <dgm:prSet/>
      <dgm:spPr/>
      <dgm:t>
        <a:bodyPr/>
        <a:lstStyle/>
        <a:p>
          <a:endParaRPr kumimoji="1" lang="ja-JP" altLang="en-US" sz="1050"/>
        </a:p>
      </dgm:t>
    </dgm:pt>
    <dgm:pt modelId="{A0E934D9-60B0-4C6F-8CE4-02BC62B46E19}" type="sibTrans" cxnId="{2B9D047E-A35F-4CA3-B145-56C440C0477F}">
      <dgm:prSet/>
      <dgm:spPr/>
      <dgm:t>
        <a:bodyPr/>
        <a:lstStyle/>
        <a:p>
          <a:endParaRPr kumimoji="1" lang="ja-JP" altLang="en-US" sz="1050"/>
        </a:p>
      </dgm:t>
    </dgm:pt>
    <dgm:pt modelId="{946CA410-B258-4015-96A7-0840B29B7DAF}">
      <dgm:prSet/>
      <dgm:spPr/>
      <dgm:t>
        <a:bodyPr/>
        <a:lstStyle/>
        <a:p>
          <a:endParaRPr kumimoji="1" lang="ja-JP" altLang="en-US" sz="1050"/>
        </a:p>
      </dgm:t>
    </dgm:pt>
    <dgm:pt modelId="{4D19C09E-1AB4-4FF6-9531-9F45FB6BAA9D}" type="parTrans" cxnId="{734FFEAE-F968-43B6-A614-AAFB8DE9ADBC}">
      <dgm:prSet/>
      <dgm:spPr/>
      <dgm:t>
        <a:bodyPr/>
        <a:lstStyle/>
        <a:p>
          <a:endParaRPr kumimoji="1" lang="ja-JP" altLang="en-US" sz="1050"/>
        </a:p>
      </dgm:t>
    </dgm:pt>
    <dgm:pt modelId="{E6153048-EE9A-4ED7-9E05-D44B5A06E1B6}" type="sibTrans" cxnId="{734FFEAE-F968-43B6-A614-AAFB8DE9ADBC}">
      <dgm:prSet/>
      <dgm:spPr/>
      <dgm:t>
        <a:bodyPr/>
        <a:lstStyle/>
        <a:p>
          <a:endParaRPr kumimoji="1" lang="ja-JP" altLang="en-US" sz="1050"/>
        </a:p>
      </dgm:t>
    </dgm:pt>
    <dgm:pt modelId="{43A515A4-853F-470F-A3E3-71DA0146A7D2}" type="pres">
      <dgm:prSet presAssocID="{A7E646A5-40F7-49B3-9FDB-1E9EFD21607C}" presName="Name0" presStyleCnt="0">
        <dgm:presLayoutVars>
          <dgm:chMax val="1"/>
          <dgm:dir/>
          <dgm:animLvl val="ctr"/>
          <dgm:resizeHandles val="exact"/>
        </dgm:presLayoutVars>
      </dgm:prSet>
      <dgm:spPr/>
      <dgm:t>
        <a:bodyPr/>
        <a:lstStyle/>
        <a:p>
          <a:endParaRPr kumimoji="1" lang="ja-JP" altLang="en-US"/>
        </a:p>
      </dgm:t>
    </dgm:pt>
    <dgm:pt modelId="{F2B346A3-457F-40A6-BB9D-FC2F1210296F}" type="pres">
      <dgm:prSet presAssocID="{29E5D88D-6EDD-4B76-8463-E955711C2C91}" presName="centerShape" presStyleLbl="node0" presStyleIdx="0" presStyleCnt="1" custScaleX="76444" custScaleY="67849" custLinFactNeighborX="1157" custLinFactNeighborY="2305"/>
      <dgm:spPr/>
      <dgm:t>
        <a:bodyPr/>
        <a:lstStyle/>
        <a:p>
          <a:endParaRPr kumimoji="1" lang="ja-JP" altLang="en-US"/>
        </a:p>
      </dgm:t>
    </dgm:pt>
    <dgm:pt modelId="{1D9C8DEA-DDB1-4EBE-9ABC-98D3FD1153FE}" type="pres">
      <dgm:prSet presAssocID="{EC018D3E-6BB3-46C4-A992-E430D5C95508}" presName="node" presStyleLbl="node1" presStyleIdx="0" presStyleCnt="4" custScaleX="133284" custScaleY="127169" custRadScaleRad="78905" custRadScaleInc="10267">
        <dgm:presLayoutVars>
          <dgm:bulletEnabled val="1"/>
        </dgm:presLayoutVars>
      </dgm:prSet>
      <dgm:spPr/>
      <dgm:t>
        <a:bodyPr/>
        <a:lstStyle/>
        <a:p>
          <a:endParaRPr kumimoji="1" lang="ja-JP" altLang="en-US"/>
        </a:p>
      </dgm:t>
    </dgm:pt>
    <dgm:pt modelId="{76AD40E6-1956-4437-BAC6-377B6B9A9521}" type="pres">
      <dgm:prSet presAssocID="{EC018D3E-6BB3-46C4-A992-E430D5C95508}" presName="dummy" presStyleCnt="0"/>
      <dgm:spPr/>
    </dgm:pt>
    <dgm:pt modelId="{8F60AA38-21C1-45D6-99D2-C4778821B609}" type="pres">
      <dgm:prSet presAssocID="{4C75F14B-4233-4032-979D-B30A287A3A6C}" presName="sibTrans" presStyleLbl="sibTrans2D1" presStyleIdx="0" presStyleCnt="4"/>
      <dgm:spPr/>
      <dgm:t>
        <a:bodyPr/>
        <a:lstStyle/>
        <a:p>
          <a:endParaRPr kumimoji="1" lang="ja-JP" altLang="en-US"/>
        </a:p>
      </dgm:t>
    </dgm:pt>
    <dgm:pt modelId="{CDE61BF0-D77D-4681-82E5-07C33233299E}" type="pres">
      <dgm:prSet presAssocID="{D794267D-9FE7-44CB-A32D-791A7C580A54}" presName="node" presStyleLbl="node1" presStyleIdx="1" presStyleCnt="4" custScaleX="137410" custScaleY="128838" custRadScaleRad="92832" custRadScaleInc="5086">
        <dgm:presLayoutVars>
          <dgm:bulletEnabled val="1"/>
        </dgm:presLayoutVars>
      </dgm:prSet>
      <dgm:spPr/>
      <dgm:t>
        <a:bodyPr/>
        <a:lstStyle/>
        <a:p>
          <a:endParaRPr kumimoji="1" lang="ja-JP" altLang="en-US"/>
        </a:p>
      </dgm:t>
    </dgm:pt>
    <dgm:pt modelId="{C15091D3-3F4E-4481-B939-5571294B7D43}" type="pres">
      <dgm:prSet presAssocID="{D794267D-9FE7-44CB-A32D-791A7C580A54}" presName="dummy" presStyleCnt="0"/>
      <dgm:spPr/>
    </dgm:pt>
    <dgm:pt modelId="{A040BCDB-F187-4392-922A-0EC8F3C8F28C}" type="pres">
      <dgm:prSet presAssocID="{2E06841F-633A-48B2-B550-79A6F43EA936}" presName="sibTrans" presStyleLbl="sibTrans2D1" presStyleIdx="1" presStyleCnt="4"/>
      <dgm:spPr/>
      <dgm:t>
        <a:bodyPr/>
        <a:lstStyle/>
        <a:p>
          <a:endParaRPr kumimoji="1" lang="ja-JP" altLang="en-US"/>
        </a:p>
      </dgm:t>
    </dgm:pt>
    <dgm:pt modelId="{E4045213-F8DD-4A12-943A-8CFDA0E6E287}" type="pres">
      <dgm:prSet presAssocID="{EC18B904-4C6D-473C-83FB-814278324DBD}" presName="node" presStyleLbl="node1" presStyleIdx="2" presStyleCnt="4" custScaleX="143962" custScaleY="119602" custRadScaleRad="92314" custRadScaleInc="-1478">
        <dgm:presLayoutVars>
          <dgm:bulletEnabled val="1"/>
        </dgm:presLayoutVars>
      </dgm:prSet>
      <dgm:spPr/>
      <dgm:t>
        <a:bodyPr/>
        <a:lstStyle/>
        <a:p>
          <a:endParaRPr kumimoji="1" lang="ja-JP" altLang="en-US"/>
        </a:p>
      </dgm:t>
    </dgm:pt>
    <dgm:pt modelId="{9D83454F-7301-4059-9561-344028D2A575}" type="pres">
      <dgm:prSet presAssocID="{EC18B904-4C6D-473C-83FB-814278324DBD}" presName="dummy" presStyleCnt="0"/>
      <dgm:spPr/>
    </dgm:pt>
    <dgm:pt modelId="{87F79C7E-6DCC-48D6-B86D-A27C10DE3FCB}" type="pres">
      <dgm:prSet presAssocID="{64097335-E749-4FF1-8D4C-41976F28EDC2}" presName="sibTrans" presStyleLbl="sibTrans2D1" presStyleIdx="2" presStyleCnt="4"/>
      <dgm:spPr/>
      <dgm:t>
        <a:bodyPr/>
        <a:lstStyle/>
        <a:p>
          <a:endParaRPr kumimoji="1" lang="ja-JP" altLang="en-US"/>
        </a:p>
      </dgm:t>
    </dgm:pt>
    <dgm:pt modelId="{2ECD613F-4DB4-40F6-87CC-71139F7320A1}" type="pres">
      <dgm:prSet presAssocID="{00C66489-B3A2-4085-8624-4BFDBEA2948F}" presName="node" presStyleLbl="node1" presStyleIdx="3" presStyleCnt="4" custScaleX="136123" custScaleY="130325" custRadScaleRad="91947" custRadScaleInc="-5194">
        <dgm:presLayoutVars>
          <dgm:bulletEnabled val="1"/>
        </dgm:presLayoutVars>
      </dgm:prSet>
      <dgm:spPr/>
      <dgm:t>
        <a:bodyPr/>
        <a:lstStyle/>
        <a:p>
          <a:endParaRPr kumimoji="1" lang="ja-JP" altLang="en-US"/>
        </a:p>
      </dgm:t>
    </dgm:pt>
    <dgm:pt modelId="{54BC36ED-1B10-4002-92B6-47C56E9A6B6A}" type="pres">
      <dgm:prSet presAssocID="{00C66489-B3A2-4085-8624-4BFDBEA2948F}" presName="dummy" presStyleCnt="0"/>
      <dgm:spPr/>
    </dgm:pt>
    <dgm:pt modelId="{1CA374A5-7F1A-4F2A-B22E-F25178874251}" type="pres">
      <dgm:prSet presAssocID="{2B9F656C-FE2B-4513-97A9-FE56E27C4C52}" presName="sibTrans" presStyleLbl="sibTrans2D1" presStyleIdx="3" presStyleCnt="4"/>
      <dgm:spPr/>
      <dgm:t>
        <a:bodyPr/>
        <a:lstStyle/>
        <a:p>
          <a:endParaRPr kumimoji="1" lang="ja-JP" altLang="en-US"/>
        </a:p>
      </dgm:t>
    </dgm:pt>
  </dgm:ptLst>
  <dgm:cxnLst>
    <dgm:cxn modelId="{22DCF1AF-A9D9-47A3-98A0-1CE3E2C7969C}" srcId="{29E5D88D-6EDD-4B76-8463-E955711C2C91}" destId="{EC18B904-4C6D-473C-83FB-814278324DBD}" srcOrd="2" destOrd="0" parTransId="{C28B2B19-A2BF-443A-ABAF-41D7715EA1B2}" sibTransId="{64097335-E749-4FF1-8D4C-41976F28EDC2}"/>
    <dgm:cxn modelId="{1BBA017A-3ADC-43F2-94AE-D043736AA514}" type="presOf" srcId="{4C75F14B-4233-4032-979D-B30A287A3A6C}" destId="{8F60AA38-21C1-45D6-99D2-C4778821B609}" srcOrd="0" destOrd="0" presId="urn:microsoft.com/office/officeart/2005/8/layout/radial6"/>
    <dgm:cxn modelId="{F5B8AB98-870A-4A92-83A7-20088DD3BACC}" type="presOf" srcId="{00C66489-B3A2-4085-8624-4BFDBEA2948F}" destId="{2ECD613F-4DB4-40F6-87CC-71139F7320A1}" srcOrd="0" destOrd="0" presId="urn:microsoft.com/office/officeart/2005/8/layout/radial6"/>
    <dgm:cxn modelId="{1A849D55-0988-4EF6-9CFA-8E61967AFD13}" type="presOf" srcId="{64097335-E749-4FF1-8D4C-41976F28EDC2}" destId="{87F79C7E-6DCC-48D6-B86D-A27C10DE3FCB}" srcOrd="0" destOrd="0" presId="urn:microsoft.com/office/officeart/2005/8/layout/radial6"/>
    <dgm:cxn modelId="{734FFEAE-F968-43B6-A614-AAFB8DE9ADBC}" srcId="{A7E646A5-40F7-49B3-9FDB-1E9EFD21607C}" destId="{946CA410-B258-4015-96A7-0840B29B7DAF}" srcOrd="4" destOrd="0" parTransId="{4D19C09E-1AB4-4FF6-9531-9F45FB6BAA9D}" sibTransId="{E6153048-EE9A-4ED7-9E05-D44B5A06E1B6}"/>
    <dgm:cxn modelId="{34F84353-D313-4816-A086-1470965B15EA}" srcId="{29E5D88D-6EDD-4B76-8463-E955711C2C91}" destId="{00C66489-B3A2-4085-8624-4BFDBEA2948F}" srcOrd="3" destOrd="0" parTransId="{80CB2951-9646-4B4C-9559-5054F7D9498F}" sibTransId="{2B9F656C-FE2B-4513-97A9-FE56E27C4C52}"/>
    <dgm:cxn modelId="{42757E18-A5A4-4D7C-8F38-57CA4480EFE2}" type="presOf" srcId="{D794267D-9FE7-44CB-A32D-791A7C580A54}" destId="{CDE61BF0-D77D-4681-82E5-07C33233299E}" srcOrd="0" destOrd="0" presId="urn:microsoft.com/office/officeart/2005/8/layout/radial6"/>
    <dgm:cxn modelId="{2B9D047E-A35F-4CA3-B145-56C440C0477F}" srcId="{A7E646A5-40F7-49B3-9FDB-1E9EFD21607C}" destId="{8BAE9E9F-22F2-43F5-8571-238186CCDDA4}" srcOrd="3" destOrd="0" parTransId="{4108B0CC-6767-437F-9FB7-810FE739A299}" sibTransId="{A0E934D9-60B0-4C6F-8CE4-02BC62B46E19}"/>
    <dgm:cxn modelId="{0C26DA38-111A-48ED-8A77-95E494060D95}" type="presOf" srcId="{EC18B904-4C6D-473C-83FB-814278324DBD}" destId="{E4045213-F8DD-4A12-943A-8CFDA0E6E287}" srcOrd="0" destOrd="0" presId="urn:microsoft.com/office/officeart/2005/8/layout/radial6"/>
    <dgm:cxn modelId="{EC161BA1-E624-4DA4-8368-71BDC681A51D}" type="presOf" srcId="{EC018D3E-6BB3-46C4-A992-E430D5C95508}" destId="{1D9C8DEA-DDB1-4EBE-9ABC-98D3FD1153FE}" srcOrd="0" destOrd="0" presId="urn:microsoft.com/office/officeart/2005/8/layout/radial6"/>
    <dgm:cxn modelId="{2EFA5C60-AAAB-428D-BE44-EB4CB5158D62}" type="presOf" srcId="{29E5D88D-6EDD-4B76-8463-E955711C2C91}" destId="{F2B346A3-457F-40A6-BB9D-FC2F1210296F}" srcOrd="0" destOrd="0" presId="urn:microsoft.com/office/officeart/2005/8/layout/radial6"/>
    <dgm:cxn modelId="{7BCA177A-8BF4-4742-BD20-70297AFE951F}" srcId="{A7E646A5-40F7-49B3-9FDB-1E9EFD21607C}" destId="{1CB06400-A85A-4CD5-8C10-899CF68D4447}" srcOrd="2" destOrd="0" parTransId="{B5E92C3F-6327-4411-B289-D0CACF1DD15D}" sibTransId="{57B4423B-FB1C-4F5F-9EC0-BE51D319221F}"/>
    <dgm:cxn modelId="{154AACCA-89A4-4657-9516-21967A112133}" type="presOf" srcId="{2B9F656C-FE2B-4513-97A9-FE56E27C4C52}" destId="{1CA374A5-7F1A-4F2A-B22E-F25178874251}" srcOrd="0" destOrd="0" presId="urn:microsoft.com/office/officeart/2005/8/layout/radial6"/>
    <dgm:cxn modelId="{6FAC36A6-C2F9-47D1-AD7A-010472616886}" srcId="{A7E646A5-40F7-49B3-9FDB-1E9EFD21607C}" destId="{29E5D88D-6EDD-4B76-8463-E955711C2C91}" srcOrd="0" destOrd="0" parTransId="{AB7C907D-E457-463E-BA02-1EC5675A1E6A}" sibTransId="{4F30711B-A420-4A7B-A006-041CB8298F72}"/>
    <dgm:cxn modelId="{A3A27AC8-0B61-4647-88D7-1F8027BDA27E}" srcId="{29E5D88D-6EDD-4B76-8463-E955711C2C91}" destId="{D794267D-9FE7-44CB-A32D-791A7C580A54}" srcOrd="1" destOrd="0" parTransId="{01D85933-D5A8-4C87-A332-D99F2E61262E}" sibTransId="{2E06841F-633A-48B2-B550-79A6F43EA936}"/>
    <dgm:cxn modelId="{9C7B016C-423E-4554-ABED-5B0752B46BA3}" srcId="{A7E646A5-40F7-49B3-9FDB-1E9EFD21607C}" destId="{84FB1EF2-C260-4AEE-8AC4-315E7637639D}" srcOrd="1" destOrd="0" parTransId="{3E0CB7C4-012E-4F5B-8BB1-83739962830E}" sibTransId="{F36A969C-3612-4827-B692-C4A813759EA2}"/>
    <dgm:cxn modelId="{D0CD7E3C-179A-445C-BCCE-661061445F87}" type="presOf" srcId="{A7E646A5-40F7-49B3-9FDB-1E9EFD21607C}" destId="{43A515A4-853F-470F-A3E3-71DA0146A7D2}" srcOrd="0" destOrd="0" presId="urn:microsoft.com/office/officeart/2005/8/layout/radial6"/>
    <dgm:cxn modelId="{C12A17D6-CEC5-4AC0-BA57-B11706CD7003}" type="presOf" srcId="{2E06841F-633A-48B2-B550-79A6F43EA936}" destId="{A040BCDB-F187-4392-922A-0EC8F3C8F28C}" srcOrd="0" destOrd="0" presId="urn:microsoft.com/office/officeart/2005/8/layout/radial6"/>
    <dgm:cxn modelId="{83224998-0784-4C2D-8521-04A17FFD2B61}" srcId="{29E5D88D-6EDD-4B76-8463-E955711C2C91}" destId="{EC018D3E-6BB3-46C4-A992-E430D5C95508}" srcOrd="0" destOrd="0" parTransId="{7CE6B11F-5D67-45AC-B87F-DD109DAB9740}" sibTransId="{4C75F14B-4233-4032-979D-B30A287A3A6C}"/>
    <dgm:cxn modelId="{8856BF15-A48E-48B3-BBB0-45369FAC694D}" type="presParOf" srcId="{43A515A4-853F-470F-A3E3-71DA0146A7D2}" destId="{F2B346A3-457F-40A6-BB9D-FC2F1210296F}" srcOrd="0" destOrd="0" presId="urn:microsoft.com/office/officeart/2005/8/layout/radial6"/>
    <dgm:cxn modelId="{AE2CFEBB-F77D-4B91-A152-624BD7BC9894}" type="presParOf" srcId="{43A515A4-853F-470F-A3E3-71DA0146A7D2}" destId="{1D9C8DEA-DDB1-4EBE-9ABC-98D3FD1153FE}" srcOrd="1" destOrd="0" presId="urn:microsoft.com/office/officeart/2005/8/layout/radial6"/>
    <dgm:cxn modelId="{0F3BF1C0-F5BF-40AB-B8AF-12FA148BF0FB}" type="presParOf" srcId="{43A515A4-853F-470F-A3E3-71DA0146A7D2}" destId="{76AD40E6-1956-4437-BAC6-377B6B9A9521}" srcOrd="2" destOrd="0" presId="urn:microsoft.com/office/officeart/2005/8/layout/radial6"/>
    <dgm:cxn modelId="{DCC94C69-E259-4A82-B211-F7A2408A7FB8}" type="presParOf" srcId="{43A515A4-853F-470F-A3E3-71DA0146A7D2}" destId="{8F60AA38-21C1-45D6-99D2-C4778821B609}" srcOrd="3" destOrd="0" presId="urn:microsoft.com/office/officeart/2005/8/layout/radial6"/>
    <dgm:cxn modelId="{43E7D894-22C8-4701-8BC6-750CFD9B4480}" type="presParOf" srcId="{43A515A4-853F-470F-A3E3-71DA0146A7D2}" destId="{CDE61BF0-D77D-4681-82E5-07C33233299E}" srcOrd="4" destOrd="0" presId="urn:microsoft.com/office/officeart/2005/8/layout/radial6"/>
    <dgm:cxn modelId="{C51BE359-DF08-4554-9909-EA9E1141B73D}" type="presParOf" srcId="{43A515A4-853F-470F-A3E3-71DA0146A7D2}" destId="{C15091D3-3F4E-4481-B939-5571294B7D43}" srcOrd="5" destOrd="0" presId="urn:microsoft.com/office/officeart/2005/8/layout/radial6"/>
    <dgm:cxn modelId="{1CEE246A-5A7F-448C-AD83-BA46E66C441A}" type="presParOf" srcId="{43A515A4-853F-470F-A3E3-71DA0146A7D2}" destId="{A040BCDB-F187-4392-922A-0EC8F3C8F28C}" srcOrd="6" destOrd="0" presId="urn:microsoft.com/office/officeart/2005/8/layout/radial6"/>
    <dgm:cxn modelId="{62255359-2BE8-428A-8F0C-C7294086286C}" type="presParOf" srcId="{43A515A4-853F-470F-A3E3-71DA0146A7D2}" destId="{E4045213-F8DD-4A12-943A-8CFDA0E6E287}" srcOrd="7" destOrd="0" presId="urn:microsoft.com/office/officeart/2005/8/layout/radial6"/>
    <dgm:cxn modelId="{77A1315D-9ADF-44AB-A44F-B20820C0C605}" type="presParOf" srcId="{43A515A4-853F-470F-A3E3-71DA0146A7D2}" destId="{9D83454F-7301-4059-9561-344028D2A575}" srcOrd="8" destOrd="0" presId="urn:microsoft.com/office/officeart/2005/8/layout/radial6"/>
    <dgm:cxn modelId="{E22DFB57-0A22-4B24-AE64-853A710C6424}" type="presParOf" srcId="{43A515A4-853F-470F-A3E3-71DA0146A7D2}" destId="{87F79C7E-6DCC-48D6-B86D-A27C10DE3FCB}" srcOrd="9" destOrd="0" presId="urn:microsoft.com/office/officeart/2005/8/layout/radial6"/>
    <dgm:cxn modelId="{F0035630-D601-4945-BEDE-FF0FD7B74930}" type="presParOf" srcId="{43A515A4-853F-470F-A3E3-71DA0146A7D2}" destId="{2ECD613F-4DB4-40F6-87CC-71139F7320A1}" srcOrd="10" destOrd="0" presId="urn:microsoft.com/office/officeart/2005/8/layout/radial6"/>
    <dgm:cxn modelId="{0DA6A3B2-4CDB-44AC-9A03-2FCE040EF605}" type="presParOf" srcId="{43A515A4-853F-470F-A3E3-71DA0146A7D2}" destId="{54BC36ED-1B10-4002-92B6-47C56E9A6B6A}" srcOrd="11" destOrd="0" presId="urn:microsoft.com/office/officeart/2005/8/layout/radial6"/>
    <dgm:cxn modelId="{2729BE90-8CD4-4DFA-B54A-4C674CEAF88A}" type="presParOf" srcId="{43A515A4-853F-470F-A3E3-71DA0146A7D2}" destId="{1CA374A5-7F1A-4F2A-B22E-F25178874251}" srcOrd="12" destOrd="0" presId="urn:microsoft.com/office/officeart/2005/8/layout/radial6"/>
  </dgm:cxnLst>
  <dgm:bg>
    <a:solidFill>
      <a:schemeClr val="bg1"/>
    </a:solidFill>
  </dgm:bg>
  <dgm:whole>
    <a:ln>
      <a:solidFill>
        <a:srgbClr val="99CCFF"/>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7E646A5-40F7-49B3-9FDB-1E9EFD21607C}" type="doc">
      <dgm:prSet loTypeId="urn:microsoft.com/office/officeart/2005/8/layout/radial6" loCatId="cycle" qsTypeId="urn:microsoft.com/office/officeart/2005/8/quickstyle/simple2" qsCatId="simple" csTypeId="urn:microsoft.com/office/officeart/2005/8/colors/accent2_1" csCatId="accent2" phldr="1"/>
      <dgm:spPr/>
      <dgm:t>
        <a:bodyPr/>
        <a:lstStyle/>
        <a:p>
          <a:endParaRPr kumimoji="1" lang="ja-JP" altLang="en-US"/>
        </a:p>
      </dgm:t>
    </dgm:pt>
    <dgm:pt modelId="{29E5D88D-6EDD-4B76-8463-E955711C2C91}">
      <dgm:prSet phldrT="[テキスト]" custT="1"/>
      <dgm:spPr>
        <a:ln>
          <a:solidFill>
            <a:srgbClr val="0070C0"/>
          </a:solidFill>
        </a:ln>
      </dgm:spPr>
      <dgm:t>
        <a:bodyPr/>
        <a:lstStyle/>
        <a:p>
          <a:r>
            <a:rPr kumimoji="1" lang="ja-JP" altLang="en-US" sz="900" dirty="0"/>
            <a:t>本人</a:t>
          </a:r>
        </a:p>
      </dgm:t>
    </dgm:pt>
    <dgm:pt modelId="{AB7C907D-E457-463E-BA02-1EC5675A1E6A}" type="parTrans" cxnId="{6FAC36A6-C2F9-47D1-AD7A-010472616886}">
      <dgm:prSet/>
      <dgm:spPr/>
      <dgm:t>
        <a:bodyPr/>
        <a:lstStyle/>
        <a:p>
          <a:endParaRPr kumimoji="1" lang="ja-JP" altLang="en-US" sz="900"/>
        </a:p>
      </dgm:t>
    </dgm:pt>
    <dgm:pt modelId="{4F30711B-A420-4A7B-A006-041CB8298F72}" type="sibTrans" cxnId="{6FAC36A6-C2F9-47D1-AD7A-010472616886}">
      <dgm:prSet/>
      <dgm:spPr/>
      <dgm:t>
        <a:bodyPr/>
        <a:lstStyle/>
        <a:p>
          <a:endParaRPr kumimoji="1" lang="ja-JP" altLang="en-US" sz="900"/>
        </a:p>
      </dgm:t>
    </dgm:pt>
    <dgm:pt modelId="{EC018D3E-6BB3-46C4-A992-E430D5C95508}">
      <dgm:prSet phldrT="[テキスト]" custT="1"/>
      <dgm:spPr>
        <a:solidFill>
          <a:srgbClr val="FFE6B3"/>
        </a:solidFill>
        <a:ln>
          <a:solidFill>
            <a:srgbClr val="0070C0"/>
          </a:solidFill>
        </a:ln>
      </dgm:spPr>
      <dgm:t>
        <a:bodyPr/>
        <a:lstStyle/>
        <a:p>
          <a:r>
            <a:rPr kumimoji="1" lang="ja-JP" altLang="en-US" sz="1000" dirty="0"/>
            <a:t>障害者支援施設</a:t>
          </a:r>
        </a:p>
      </dgm:t>
    </dgm:pt>
    <dgm:pt modelId="{7CE6B11F-5D67-45AC-B87F-DD109DAB9740}" type="parTrans" cxnId="{83224998-0784-4C2D-8521-04A17FFD2B61}">
      <dgm:prSet/>
      <dgm:spPr/>
      <dgm:t>
        <a:bodyPr/>
        <a:lstStyle/>
        <a:p>
          <a:endParaRPr kumimoji="1" lang="ja-JP" altLang="en-US" sz="900"/>
        </a:p>
      </dgm:t>
    </dgm:pt>
    <dgm:pt modelId="{4C75F14B-4233-4032-979D-B30A287A3A6C}" type="sibTrans" cxnId="{83224998-0784-4C2D-8521-04A17FFD2B61}">
      <dgm:prSet/>
      <dgm:spPr>
        <a:solidFill>
          <a:schemeClr val="accent2"/>
        </a:solidFill>
        <a:ln>
          <a:solidFill>
            <a:srgbClr val="0070C0"/>
          </a:solidFill>
        </a:ln>
      </dgm:spPr>
      <dgm:t>
        <a:bodyPr/>
        <a:lstStyle/>
        <a:p>
          <a:endParaRPr kumimoji="1" lang="ja-JP" altLang="en-US" sz="900"/>
        </a:p>
      </dgm:t>
    </dgm:pt>
    <dgm:pt modelId="{D794267D-9FE7-44CB-A32D-791A7C580A54}">
      <dgm:prSet phldrT="[テキスト]" custT="1"/>
      <dgm:spPr>
        <a:solidFill>
          <a:srgbClr val="FF99FF"/>
        </a:solidFill>
        <a:ln>
          <a:solidFill>
            <a:srgbClr val="FF00FF"/>
          </a:solidFill>
        </a:ln>
      </dgm:spPr>
      <dgm:t>
        <a:bodyPr/>
        <a:lstStyle/>
        <a:p>
          <a:r>
            <a:rPr kumimoji="1" lang="ja-JP" altLang="en-US" sz="900" dirty="0"/>
            <a:t>計画相談支援　</a:t>
          </a:r>
          <a:endParaRPr kumimoji="1" lang="en-US" altLang="ja-JP" sz="900" dirty="0"/>
        </a:p>
        <a:p>
          <a:r>
            <a:rPr kumimoji="1" lang="ja-JP" altLang="en-US" sz="900" dirty="0"/>
            <a:t>指定特定</a:t>
          </a:r>
        </a:p>
      </dgm:t>
    </dgm:pt>
    <dgm:pt modelId="{01D85933-D5A8-4C87-A332-D99F2E61262E}" type="parTrans" cxnId="{A3A27AC8-0B61-4647-88D7-1F8027BDA27E}">
      <dgm:prSet/>
      <dgm:spPr/>
      <dgm:t>
        <a:bodyPr/>
        <a:lstStyle/>
        <a:p>
          <a:endParaRPr kumimoji="1" lang="ja-JP" altLang="en-US" sz="900"/>
        </a:p>
      </dgm:t>
    </dgm:pt>
    <dgm:pt modelId="{2E06841F-633A-48B2-B550-79A6F43EA936}" type="sibTrans" cxnId="{A3A27AC8-0B61-4647-88D7-1F8027BDA27E}">
      <dgm:prSet/>
      <dgm:spPr>
        <a:solidFill>
          <a:schemeClr val="accent2"/>
        </a:solidFill>
        <a:ln>
          <a:solidFill>
            <a:srgbClr val="0070C0"/>
          </a:solidFill>
        </a:ln>
      </dgm:spPr>
      <dgm:t>
        <a:bodyPr/>
        <a:lstStyle/>
        <a:p>
          <a:endParaRPr kumimoji="1" lang="ja-JP" altLang="en-US" sz="900"/>
        </a:p>
      </dgm:t>
    </dgm:pt>
    <dgm:pt modelId="{EC18B904-4C6D-473C-83FB-814278324DBD}">
      <dgm:prSet phldrT="[テキスト]" custT="1"/>
      <dgm:spPr>
        <a:solidFill>
          <a:srgbClr val="FFCC99"/>
        </a:solidFill>
        <a:ln>
          <a:solidFill>
            <a:srgbClr val="0070C0"/>
          </a:solidFill>
        </a:ln>
      </dgm:spPr>
      <dgm:t>
        <a:bodyPr/>
        <a:lstStyle/>
        <a:p>
          <a:r>
            <a:rPr kumimoji="1" lang="ja-JP" altLang="en-US" sz="900" dirty="0"/>
            <a:t>基幹相談支援センター</a:t>
          </a:r>
        </a:p>
      </dgm:t>
    </dgm:pt>
    <dgm:pt modelId="{C28B2B19-A2BF-443A-ABAF-41D7715EA1B2}" type="parTrans" cxnId="{22DCF1AF-A9D9-47A3-98A0-1CE3E2C7969C}">
      <dgm:prSet/>
      <dgm:spPr/>
      <dgm:t>
        <a:bodyPr/>
        <a:lstStyle/>
        <a:p>
          <a:endParaRPr kumimoji="1" lang="ja-JP" altLang="en-US" sz="900"/>
        </a:p>
      </dgm:t>
    </dgm:pt>
    <dgm:pt modelId="{64097335-E749-4FF1-8D4C-41976F28EDC2}" type="sibTrans" cxnId="{22DCF1AF-A9D9-47A3-98A0-1CE3E2C7969C}">
      <dgm:prSet/>
      <dgm:spPr>
        <a:solidFill>
          <a:schemeClr val="accent2"/>
        </a:solidFill>
        <a:ln>
          <a:solidFill>
            <a:srgbClr val="0070C0"/>
          </a:solidFill>
        </a:ln>
      </dgm:spPr>
      <dgm:t>
        <a:bodyPr/>
        <a:lstStyle/>
        <a:p>
          <a:endParaRPr kumimoji="1" lang="ja-JP" altLang="en-US" sz="900"/>
        </a:p>
      </dgm:t>
    </dgm:pt>
    <dgm:pt modelId="{00C66489-B3A2-4085-8624-4BFDBEA2948F}">
      <dgm:prSet phldrT="[テキスト]" custT="1"/>
      <dgm:spPr>
        <a:solidFill>
          <a:srgbClr val="99FF99"/>
        </a:solidFill>
        <a:ln>
          <a:solidFill>
            <a:srgbClr val="0070C0"/>
          </a:solidFill>
        </a:ln>
      </dgm:spPr>
      <dgm:t>
        <a:bodyPr/>
        <a:lstStyle/>
        <a:p>
          <a:r>
            <a:rPr kumimoji="1" lang="ja-JP" altLang="en-US" sz="900" dirty="0"/>
            <a:t>市町村</a:t>
          </a:r>
        </a:p>
      </dgm:t>
    </dgm:pt>
    <dgm:pt modelId="{80CB2951-9646-4B4C-9559-5054F7D9498F}" type="parTrans" cxnId="{34F84353-D313-4816-A086-1470965B15EA}">
      <dgm:prSet/>
      <dgm:spPr/>
      <dgm:t>
        <a:bodyPr/>
        <a:lstStyle/>
        <a:p>
          <a:endParaRPr kumimoji="1" lang="ja-JP" altLang="en-US" sz="900"/>
        </a:p>
      </dgm:t>
    </dgm:pt>
    <dgm:pt modelId="{2B9F656C-FE2B-4513-97A9-FE56E27C4C52}" type="sibTrans" cxnId="{34F84353-D313-4816-A086-1470965B15EA}">
      <dgm:prSet/>
      <dgm:spPr>
        <a:solidFill>
          <a:schemeClr val="accent2"/>
        </a:solidFill>
        <a:ln>
          <a:solidFill>
            <a:schemeClr val="accent2"/>
          </a:solidFill>
        </a:ln>
      </dgm:spPr>
      <dgm:t>
        <a:bodyPr/>
        <a:lstStyle/>
        <a:p>
          <a:endParaRPr kumimoji="1" lang="ja-JP" altLang="en-US" sz="900"/>
        </a:p>
      </dgm:t>
    </dgm:pt>
    <dgm:pt modelId="{84FB1EF2-C260-4AEE-8AC4-315E7637639D}">
      <dgm:prSet phldrT="[テキスト]"/>
      <dgm:spPr/>
      <dgm:t>
        <a:bodyPr/>
        <a:lstStyle/>
        <a:p>
          <a:endParaRPr kumimoji="1" lang="ja-JP" altLang="en-US" sz="900" dirty="0"/>
        </a:p>
      </dgm:t>
    </dgm:pt>
    <dgm:pt modelId="{3E0CB7C4-012E-4F5B-8BB1-83739962830E}" type="parTrans" cxnId="{9C7B016C-423E-4554-ABED-5B0752B46BA3}">
      <dgm:prSet/>
      <dgm:spPr/>
      <dgm:t>
        <a:bodyPr/>
        <a:lstStyle/>
        <a:p>
          <a:endParaRPr kumimoji="1" lang="ja-JP" altLang="en-US" sz="900"/>
        </a:p>
      </dgm:t>
    </dgm:pt>
    <dgm:pt modelId="{F36A969C-3612-4827-B692-C4A813759EA2}" type="sibTrans" cxnId="{9C7B016C-423E-4554-ABED-5B0752B46BA3}">
      <dgm:prSet/>
      <dgm:spPr/>
      <dgm:t>
        <a:bodyPr/>
        <a:lstStyle/>
        <a:p>
          <a:endParaRPr kumimoji="1" lang="ja-JP" altLang="en-US" sz="900"/>
        </a:p>
      </dgm:t>
    </dgm:pt>
    <dgm:pt modelId="{1CB06400-A85A-4CD5-8C10-899CF68D4447}">
      <dgm:prSet phldrT="[テキスト]"/>
      <dgm:spPr/>
      <dgm:t>
        <a:bodyPr/>
        <a:lstStyle/>
        <a:p>
          <a:endParaRPr kumimoji="1" lang="ja-JP" altLang="en-US" sz="900"/>
        </a:p>
      </dgm:t>
    </dgm:pt>
    <dgm:pt modelId="{B5E92C3F-6327-4411-B289-D0CACF1DD15D}" type="parTrans" cxnId="{7BCA177A-8BF4-4742-BD20-70297AFE951F}">
      <dgm:prSet/>
      <dgm:spPr/>
      <dgm:t>
        <a:bodyPr/>
        <a:lstStyle/>
        <a:p>
          <a:endParaRPr kumimoji="1" lang="ja-JP" altLang="en-US" sz="900"/>
        </a:p>
      </dgm:t>
    </dgm:pt>
    <dgm:pt modelId="{57B4423B-FB1C-4F5F-9EC0-BE51D319221F}" type="sibTrans" cxnId="{7BCA177A-8BF4-4742-BD20-70297AFE951F}">
      <dgm:prSet/>
      <dgm:spPr/>
      <dgm:t>
        <a:bodyPr/>
        <a:lstStyle/>
        <a:p>
          <a:endParaRPr kumimoji="1" lang="ja-JP" altLang="en-US" sz="900"/>
        </a:p>
      </dgm:t>
    </dgm:pt>
    <dgm:pt modelId="{8BAE9E9F-22F2-43F5-8571-238186CCDDA4}">
      <dgm:prSet phldrT="[テキスト]"/>
      <dgm:spPr/>
      <dgm:t>
        <a:bodyPr/>
        <a:lstStyle/>
        <a:p>
          <a:endParaRPr kumimoji="1" lang="ja-JP" altLang="en-US" sz="900"/>
        </a:p>
      </dgm:t>
    </dgm:pt>
    <dgm:pt modelId="{4108B0CC-6767-437F-9FB7-810FE739A299}" type="parTrans" cxnId="{2B9D047E-A35F-4CA3-B145-56C440C0477F}">
      <dgm:prSet/>
      <dgm:spPr/>
      <dgm:t>
        <a:bodyPr/>
        <a:lstStyle/>
        <a:p>
          <a:endParaRPr kumimoji="1" lang="ja-JP" altLang="en-US" sz="900"/>
        </a:p>
      </dgm:t>
    </dgm:pt>
    <dgm:pt modelId="{A0E934D9-60B0-4C6F-8CE4-02BC62B46E19}" type="sibTrans" cxnId="{2B9D047E-A35F-4CA3-B145-56C440C0477F}">
      <dgm:prSet/>
      <dgm:spPr/>
      <dgm:t>
        <a:bodyPr/>
        <a:lstStyle/>
        <a:p>
          <a:endParaRPr kumimoji="1" lang="ja-JP" altLang="en-US" sz="900"/>
        </a:p>
      </dgm:t>
    </dgm:pt>
    <dgm:pt modelId="{946CA410-B258-4015-96A7-0840B29B7DAF}">
      <dgm:prSet/>
      <dgm:spPr/>
      <dgm:t>
        <a:bodyPr/>
        <a:lstStyle/>
        <a:p>
          <a:endParaRPr kumimoji="1" lang="ja-JP" altLang="en-US" sz="900"/>
        </a:p>
      </dgm:t>
    </dgm:pt>
    <dgm:pt modelId="{4D19C09E-1AB4-4FF6-9531-9F45FB6BAA9D}" type="parTrans" cxnId="{734FFEAE-F968-43B6-A614-AAFB8DE9ADBC}">
      <dgm:prSet/>
      <dgm:spPr/>
      <dgm:t>
        <a:bodyPr/>
        <a:lstStyle/>
        <a:p>
          <a:endParaRPr kumimoji="1" lang="ja-JP" altLang="en-US" sz="900"/>
        </a:p>
      </dgm:t>
    </dgm:pt>
    <dgm:pt modelId="{E6153048-EE9A-4ED7-9E05-D44B5A06E1B6}" type="sibTrans" cxnId="{734FFEAE-F968-43B6-A614-AAFB8DE9ADBC}">
      <dgm:prSet/>
      <dgm:spPr/>
      <dgm:t>
        <a:bodyPr/>
        <a:lstStyle/>
        <a:p>
          <a:endParaRPr kumimoji="1" lang="ja-JP" altLang="en-US" sz="900"/>
        </a:p>
      </dgm:t>
    </dgm:pt>
    <dgm:pt modelId="{43A515A4-853F-470F-A3E3-71DA0146A7D2}" type="pres">
      <dgm:prSet presAssocID="{A7E646A5-40F7-49B3-9FDB-1E9EFD21607C}" presName="Name0" presStyleCnt="0">
        <dgm:presLayoutVars>
          <dgm:chMax val="1"/>
          <dgm:dir/>
          <dgm:animLvl val="ctr"/>
          <dgm:resizeHandles val="exact"/>
        </dgm:presLayoutVars>
      </dgm:prSet>
      <dgm:spPr/>
      <dgm:t>
        <a:bodyPr/>
        <a:lstStyle/>
        <a:p>
          <a:endParaRPr kumimoji="1" lang="ja-JP" altLang="en-US"/>
        </a:p>
      </dgm:t>
    </dgm:pt>
    <dgm:pt modelId="{F2B346A3-457F-40A6-BB9D-FC2F1210296F}" type="pres">
      <dgm:prSet presAssocID="{29E5D88D-6EDD-4B76-8463-E955711C2C91}" presName="centerShape" presStyleLbl="node0" presStyleIdx="0" presStyleCnt="1" custScaleX="76444" custScaleY="67849" custLinFactNeighborX="1157" custLinFactNeighborY="2305"/>
      <dgm:spPr/>
      <dgm:t>
        <a:bodyPr/>
        <a:lstStyle/>
        <a:p>
          <a:endParaRPr kumimoji="1" lang="ja-JP" altLang="en-US"/>
        </a:p>
      </dgm:t>
    </dgm:pt>
    <dgm:pt modelId="{1D9C8DEA-DDB1-4EBE-9ABC-98D3FD1153FE}" type="pres">
      <dgm:prSet presAssocID="{EC018D3E-6BB3-46C4-A992-E430D5C95508}" presName="node" presStyleLbl="node1" presStyleIdx="0" presStyleCnt="4" custScaleX="133284" custScaleY="127169" custRadScaleRad="78905" custRadScaleInc="10267">
        <dgm:presLayoutVars>
          <dgm:bulletEnabled val="1"/>
        </dgm:presLayoutVars>
      </dgm:prSet>
      <dgm:spPr/>
      <dgm:t>
        <a:bodyPr/>
        <a:lstStyle/>
        <a:p>
          <a:endParaRPr kumimoji="1" lang="ja-JP" altLang="en-US"/>
        </a:p>
      </dgm:t>
    </dgm:pt>
    <dgm:pt modelId="{76AD40E6-1956-4437-BAC6-377B6B9A9521}" type="pres">
      <dgm:prSet presAssocID="{EC018D3E-6BB3-46C4-A992-E430D5C95508}" presName="dummy" presStyleCnt="0"/>
      <dgm:spPr/>
    </dgm:pt>
    <dgm:pt modelId="{8F60AA38-21C1-45D6-99D2-C4778821B609}" type="pres">
      <dgm:prSet presAssocID="{4C75F14B-4233-4032-979D-B30A287A3A6C}" presName="sibTrans" presStyleLbl="sibTrans2D1" presStyleIdx="0" presStyleCnt="4"/>
      <dgm:spPr/>
      <dgm:t>
        <a:bodyPr/>
        <a:lstStyle/>
        <a:p>
          <a:endParaRPr kumimoji="1" lang="ja-JP" altLang="en-US"/>
        </a:p>
      </dgm:t>
    </dgm:pt>
    <dgm:pt modelId="{CDE61BF0-D77D-4681-82E5-07C33233299E}" type="pres">
      <dgm:prSet presAssocID="{D794267D-9FE7-44CB-A32D-791A7C580A54}" presName="node" presStyleLbl="node1" presStyleIdx="1" presStyleCnt="4" custScaleX="137410" custScaleY="128838" custRadScaleRad="92832" custRadScaleInc="5086">
        <dgm:presLayoutVars>
          <dgm:bulletEnabled val="1"/>
        </dgm:presLayoutVars>
      </dgm:prSet>
      <dgm:spPr/>
      <dgm:t>
        <a:bodyPr/>
        <a:lstStyle/>
        <a:p>
          <a:endParaRPr kumimoji="1" lang="ja-JP" altLang="en-US"/>
        </a:p>
      </dgm:t>
    </dgm:pt>
    <dgm:pt modelId="{C15091D3-3F4E-4481-B939-5571294B7D43}" type="pres">
      <dgm:prSet presAssocID="{D794267D-9FE7-44CB-A32D-791A7C580A54}" presName="dummy" presStyleCnt="0"/>
      <dgm:spPr/>
    </dgm:pt>
    <dgm:pt modelId="{A040BCDB-F187-4392-922A-0EC8F3C8F28C}" type="pres">
      <dgm:prSet presAssocID="{2E06841F-633A-48B2-B550-79A6F43EA936}" presName="sibTrans" presStyleLbl="sibTrans2D1" presStyleIdx="1" presStyleCnt="4"/>
      <dgm:spPr/>
      <dgm:t>
        <a:bodyPr/>
        <a:lstStyle/>
        <a:p>
          <a:endParaRPr kumimoji="1" lang="ja-JP" altLang="en-US"/>
        </a:p>
      </dgm:t>
    </dgm:pt>
    <dgm:pt modelId="{E4045213-F8DD-4A12-943A-8CFDA0E6E287}" type="pres">
      <dgm:prSet presAssocID="{EC18B904-4C6D-473C-83FB-814278324DBD}" presName="node" presStyleLbl="node1" presStyleIdx="2" presStyleCnt="4" custScaleX="143962" custScaleY="119602" custRadScaleRad="92314" custRadScaleInc="-1478">
        <dgm:presLayoutVars>
          <dgm:bulletEnabled val="1"/>
        </dgm:presLayoutVars>
      </dgm:prSet>
      <dgm:spPr/>
      <dgm:t>
        <a:bodyPr/>
        <a:lstStyle/>
        <a:p>
          <a:endParaRPr kumimoji="1" lang="ja-JP" altLang="en-US"/>
        </a:p>
      </dgm:t>
    </dgm:pt>
    <dgm:pt modelId="{9D83454F-7301-4059-9561-344028D2A575}" type="pres">
      <dgm:prSet presAssocID="{EC18B904-4C6D-473C-83FB-814278324DBD}" presName="dummy" presStyleCnt="0"/>
      <dgm:spPr/>
    </dgm:pt>
    <dgm:pt modelId="{87F79C7E-6DCC-48D6-B86D-A27C10DE3FCB}" type="pres">
      <dgm:prSet presAssocID="{64097335-E749-4FF1-8D4C-41976F28EDC2}" presName="sibTrans" presStyleLbl="sibTrans2D1" presStyleIdx="2" presStyleCnt="4"/>
      <dgm:spPr/>
      <dgm:t>
        <a:bodyPr/>
        <a:lstStyle/>
        <a:p>
          <a:endParaRPr kumimoji="1" lang="ja-JP" altLang="en-US"/>
        </a:p>
      </dgm:t>
    </dgm:pt>
    <dgm:pt modelId="{2ECD613F-4DB4-40F6-87CC-71139F7320A1}" type="pres">
      <dgm:prSet presAssocID="{00C66489-B3A2-4085-8624-4BFDBEA2948F}" presName="node" presStyleLbl="node1" presStyleIdx="3" presStyleCnt="4" custScaleX="136123" custScaleY="130325" custRadScaleRad="91947" custRadScaleInc="-5194">
        <dgm:presLayoutVars>
          <dgm:bulletEnabled val="1"/>
        </dgm:presLayoutVars>
      </dgm:prSet>
      <dgm:spPr/>
      <dgm:t>
        <a:bodyPr/>
        <a:lstStyle/>
        <a:p>
          <a:endParaRPr kumimoji="1" lang="ja-JP" altLang="en-US"/>
        </a:p>
      </dgm:t>
    </dgm:pt>
    <dgm:pt modelId="{54BC36ED-1B10-4002-92B6-47C56E9A6B6A}" type="pres">
      <dgm:prSet presAssocID="{00C66489-B3A2-4085-8624-4BFDBEA2948F}" presName="dummy" presStyleCnt="0"/>
      <dgm:spPr/>
    </dgm:pt>
    <dgm:pt modelId="{1CA374A5-7F1A-4F2A-B22E-F25178874251}" type="pres">
      <dgm:prSet presAssocID="{2B9F656C-FE2B-4513-97A9-FE56E27C4C52}" presName="sibTrans" presStyleLbl="sibTrans2D1" presStyleIdx="3" presStyleCnt="4"/>
      <dgm:spPr/>
      <dgm:t>
        <a:bodyPr/>
        <a:lstStyle/>
        <a:p>
          <a:endParaRPr kumimoji="1" lang="ja-JP" altLang="en-US"/>
        </a:p>
      </dgm:t>
    </dgm:pt>
  </dgm:ptLst>
  <dgm:cxnLst>
    <dgm:cxn modelId="{22DCF1AF-A9D9-47A3-98A0-1CE3E2C7969C}" srcId="{29E5D88D-6EDD-4B76-8463-E955711C2C91}" destId="{EC18B904-4C6D-473C-83FB-814278324DBD}" srcOrd="2" destOrd="0" parTransId="{C28B2B19-A2BF-443A-ABAF-41D7715EA1B2}" sibTransId="{64097335-E749-4FF1-8D4C-41976F28EDC2}"/>
    <dgm:cxn modelId="{1BBA017A-3ADC-43F2-94AE-D043736AA514}" type="presOf" srcId="{4C75F14B-4233-4032-979D-B30A287A3A6C}" destId="{8F60AA38-21C1-45D6-99D2-C4778821B609}" srcOrd="0" destOrd="0" presId="urn:microsoft.com/office/officeart/2005/8/layout/radial6"/>
    <dgm:cxn modelId="{F5B8AB98-870A-4A92-83A7-20088DD3BACC}" type="presOf" srcId="{00C66489-B3A2-4085-8624-4BFDBEA2948F}" destId="{2ECD613F-4DB4-40F6-87CC-71139F7320A1}" srcOrd="0" destOrd="0" presId="urn:microsoft.com/office/officeart/2005/8/layout/radial6"/>
    <dgm:cxn modelId="{1A849D55-0988-4EF6-9CFA-8E61967AFD13}" type="presOf" srcId="{64097335-E749-4FF1-8D4C-41976F28EDC2}" destId="{87F79C7E-6DCC-48D6-B86D-A27C10DE3FCB}" srcOrd="0" destOrd="0" presId="urn:microsoft.com/office/officeart/2005/8/layout/radial6"/>
    <dgm:cxn modelId="{734FFEAE-F968-43B6-A614-AAFB8DE9ADBC}" srcId="{A7E646A5-40F7-49B3-9FDB-1E9EFD21607C}" destId="{946CA410-B258-4015-96A7-0840B29B7DAF}" srcOrd="4" destOrd="0" parTransId="{4D19C09E-1AB4-4FF6-9531-9F45FB6BAA9D}" sibTransId="{E6153048-EE9A-4ED7-9E05-D44B5A06E1B6}"/>
    <dgm:cxn modelId="{34F84353-D313-4816-A086-1470965B15EA}" srcId="{29E5D88D-6EDD-4B76-8463-E955711C2C91}" destId="{00C66489-B3A2-4085-8624-4BFDBEA2948F}" srcOrd="3" destOrd="0" parTransId="{80CB2951-9646-4B4C-9559-5054F7D9498F}" sibTransId="{2B9F656C-FE2B-4513-97A9-FE56E27C4C52}"/>
    <dgm:cxn modelId="{42757E18-A5A4-4D7C-8F38-57CA4480EFE2}" type="presOf" srcId="{D794267D-9FE7-44CB-A32D-791A7C580A54}" destId="{CDE61BF0-D77D-4681-82E5-07C33233299E}" srcOrd="0" destOrd="0" presId="urn:microsoft.com/office/officeart/2005/8/layout/radial6"/>
    <dgm:cxn modelId="{2B9D047E-A35F-4CA3-B145-56C440C0477F}" srcId="{A7E646A5-40F7-49B3-9FDB-1E9EFD21607C}" destId="{8BAE9E9F-22F2-43F5-8571-238186CCDDA4}" srcOrd="3" destOrd="0" parTransId="{4108B0CC-6767-437F-9FB7-810FE739A299}" sibTransId="{A0E934D9-60B0-4C6F-8CE4-02BC62B46E19}"/>
    <dgm:cxn modelId="{0C26DA38-111A-48ED-8A77-95E494060D95}" type="presOf" srcId="{EC18B904-4C6D-473C-83FB-814278324DBD}" destId="{E4045213-F8DD-4A12-943A-8CFDA0E6E287}" srcOrd="0" destOrd="0" presId="urn:microsoft.com/office/officeart/2005/8/layout/radial6"/>
    <dgm:cxn modelId="{EC161BA1-E624-4DA4-8368-71BDC681A51D}" type="presOf" srcId="{EC018D3E-6BB3-46C4-A992-E430D5C95508}" destId="{1D9C8DEA-DDB1-4EBE-9ABC-98D3FD1153FE}" srcOrd="0" destOrd="0" presId="urn:microsoft.com/office/officeart/2005/8/layout/radial6"/>
    <dgm:cxn modelId="{2EFA5C60-AAAB-428D-BE44-EB4CB5158D62}" type="presOf" srcId="{29E5D88D-6EDD-4B76-8463-E955711C2C91}" destId="{F2B346A3-457F-40A6-BB9D-FC2F1210296F}" srcOrd="0" destOrd="0" presId="urn:microsoft.com/office/officeart/2005/8/layout/radial6"/>
    <dgm:cxn modelId="{7BCA177A-8BF4-4742-BD20-70297AFE951F}" srcId="{A7E646A5-40F7-49B3-9FDB-1E9EFD21607C}" destId="{1CB06400-A85A-4CD5-8C10-899CF68D4447}" srcOrd="2" destOrd="0" parTransId="{B5E92C3F-6327-4411-B289-D0CACF1DD15D}" sibTransId="{57B4423B-FB1C-4F5F-9EC0-BE51D319221F}"/>
    <dgm:cxn modelId="{154AACCA-89A4-4657-9516-21967A112133}" type="presOf" srcId="{2B9F656C-FE2B-4513-97A9-FE56E27C4C52}" destId="{1CA374A5-7F1A-4F2A-B22E-F25178874251}" srcOrd="0" destOrd="0" presId="urn:microsoft.com/office/officeart/2005/8/layout/radial6"/>
    <dgm:cxn modelId="{6FAC36A6-C2F9-47D1-AD7A-010472616886}" srcId="{A7E646A5-40F7-49B3-9FDB-1E9EFD21607C}" destId="{29E5D88D-6EDD-4B76-8463-E955711C2C91}" srcOrd="0" destOrd="0" parTransId="{AB7C907D-E457-463E-BA02-1EC5675A1E6A}" sibTransId="{4F30711B-A420-4A7B-A006-041CB8298F72}"/>
    <dgm:cxn modelId="{A3A27AC8-0B61-4647-88D7-1F8027BDA27E}" srcId="{29E5D88D-6EDD-4B76-8463-E955711C2C91}" destId="{D794267D-9FE7-44CB-A32D-791A7C580A54}" srcOrd="1" destOrd="0" parTransId="{01D85933-D5A8-4C87-A332-D99F2E61262E}" sibTransId="{2E06841F-633A-48B2-B550-79A6F43EA936}"/>
    <dgm:cxn modelId="{9C7B016C-423E-4554-ABED-5B0752B46BA3}" srcId="{A7E646A5-40F7-49B3-9FDB-1E9EFD21607C}" destId="{84FB1EF2-C260-4AEE-8AC4-315E7637639D}" srcOrd="1" destOrd="0" parTransId="{3E0CB7C4-012E-4F5B-8BB1-83739962830E}" sibTransId="{F36A969C-3612-4827-B692-C4A813759EA2}"/>
    <dgm:cxn modelId="{D0CD7E3C-179A-445C-BCCE-661061445F87}" type="presOf" srcId="{A7E646A5-40F7-49B3-9FDB-1E9EFD21607C}" destId="{43A515A4-853F-470F-A3E3-71DA0146A7D2}" srcOrd="0" destOrd="0" presId="urn:microsoft.com/office/officeart/2005/8/layout/radial6"/>
    <dgm:cxn modelId="{C12A17D6-CEC5-4AC0-BA57-B11706CD7003}" type="presOf" srcId="{2E06841F-633A-48B2-B550-79A6F43EA936}" destId="{A040BCDB-F187-4392-922A-0EC8F3C8F28C}" srcOrd="0" destOrd="0" presId="urn:microsoft.com/office/officeart/2005/8/layout/radial6"/>
    <dgm:cxn modelId="{83224998-0784-4C2D-8521-04A17FFD2B61}" srcId="{29E5D88D-6EDD-4B76-8463-E955711C2C91}" destId="{EC018D3E-6BB3-46C4-A992-E430D5C95508}" srcOrd="0" destOrd="0" parTransId="{7CE6B11F-5D67-45AC-B87F-DD109DAB9740}" sibTransId="{4C75F14B-4233-4032-979D-B30A287A3A6C}"/>
    <dgm:cxn modelId="{8856BF15-A48E-48B3-BBB0-45369FAC694D}" type="presParOf" srcId="{43A515A4-853F-470F-A3E3-71DA0146A7D2}" destId="{F2B346A3-457F-40A6-BB9D-FC2F1210296F}" srcOrd="0" destOrd="0" presId="urn:microsoft.com/office/officeart/2005/8/layout/radial6"/>
    <dgm:cxn modelId="{AE2CFEBB-F77D-4B91-A152-624BD7BC9894}" type="presParOf" srcId="{43A515A4-853F-470F-A3E3-71DA0146A7D2}" destId="{1D9C8DEA-DDB1-4EBE-9ABC-98D3FD1153FE}" srcOrd="1" destOrd="0" presId="urn:microsoft.com/office/officeart/2005/8/layout/radial6"/>
    <dgm:cxn modelId="{0F3BF1C0-F5BF-40AB-B8AF-12FA148BF0FB}" type="presParOf" srcId="{43A515A4-853F-470F-A3E3-71DA0146A7D2}" destId="{76AD40E6-1956-4437-BAC6-377B6B9A9521}" srcOrd="2" destOrd="0" presId="urn:microsoft.com/office/officeart/2005/8/layout/radial6"/>
    <dgm:cxn modelId="{DCC94C69-E259-4A82-B211-F7A2408A7FB8}" type="presParOf" srcId="{43A515A4-853F-470F-A3E3-71DA0146A7D2}" destId="{8F60AA38-21C1-45D6-99D2-C4778821B609}" srcOrd="3" destOrd="0" presId="urn:microsoft.com/office/officeart/2005/8/layout/radial6"/>
    <dgm:cxn modelId="{43E7D894-22C8-4701-8BC6-750CFD9B4480}" type="presParOf" srcId="{43A515A4-853F-470F-A3E3-71DA0146A7D2}" destId="{CDE61BF0-D77D-4681-82E5-07C33233299E}" srcOrd="4" destOrd="0" presId="urn:microsoft.com/office/officeart/2005/8/layout/radial6"/>
    <dgm:cxn modelId="{C51BE359-DF08-4554-9909-EA9E1141B73D}" type="presParOf" srcId="{43A515A4-853F-470F-A3E3-71DA0146A7D2}" destId="{C15091D3-3F4E-4481-B939-5571294B7D43}" srcOrd="5" destOrd="0" presId="urn:microsoft.com/office/officeart/2005/8/layout/radial6"/>
    <dgm:cxn modelId="{1CEE246A-5A7F-448C-AD83-BA46E66C441A}" type="presParOf" srcId="{43A515A4-853F-470F-A3E3-71DA0146A7D2}" destId="{A040BCDB-F187-4392-922A-0EC8F3C8F28C}" srcOrd="6" destOrd="0" presId="urn:microsoft.com/office/officeart/2005/8/layout/radial6"/>
    <dgm:cxn modelId="{62255359-2BE8-428A-8F0C-C7294086286C}" type="presParOf" srcId="{43A515A4-853F-470F-A3E3-71DA0146A7D2}" destId="{E4045213-F8DD-4A12-943A-8CFDA0E6E287}" srcOrd="7" destOrd="0" presId="urn:microsoft.com/office/officeart/2005/8/layout/radial6"/>
    <dgm:cxn modelId="{77A1315D-9ADF-44AB-A44F-B20820C0C605}" type="presParOf" srcId="{43A515A4-853F-470F-A3E3-71DA0146A7D2}" destId="{9D83454F-7301-4059-9561-344028D2A575}" srcOrd="8" destOrd="0" presId="urn:microsoft.com/office/officeart/2005/8/layout/radial6"/>
    <dgm:cxn modelId="{E22DFB57-0A22-4B24-AE64-853A710C6424}" type="presParOf" srcId="{43A515A4-853F-470F-A3E3-71DA0146A7D2}" destId="{87F79C7E-6DCC-48D6-B86D-A27C10DE3FCB}" srcOrd="9" destOrd="0" presId="urn:microsoft.com/office/officeart/2005/8/layout/radial6"/>
    <dgm:cxn modelId="{F0035630-D601-4945-BEDE-FF0FD7B74930}" type="presParOf" srcId="{43A515A4-853F-470F-A3E3-71DA0146A7D2}" destId="{2ECD613F-4DB4-40F6-87CC-71139F7320A1}" srcOrd="10" destOrd="0" presId="urn:microsoft.com/office/officeart/2005/8/layout/radial6"/>
    <dgm:cxn modelId="{0DA6A3B2-4CDB-44AC-9A03-2FCE040EF605}" type="presParOf" srcId="{43A515A4-853F-470F-A3E3-71DA0146A7D2}" destId="{54BC36ED-1B10-4002-92B6-47C56E9A6B6A}" srcOrd="11" destOrd="0" presId="urn:microsoft.com/office/officeart/2005/8/layout/radial6"/>
    <dgm:cxn modelId="{2729BE90-8CD4-4DFA-B54A-4C674CEAF88A}" type="presParOf" srcId="{43A515A4-853F-470F-A3E3-71DA0146A7D2}" destId="{1CA374A5-7F1A-4F2A-B22E-F25178874251}" srcOrd="12" destOrd="0" presId="urn:microsoft.com/office/officeart/2005/8/layout/radial6"/>
  </dgm:cxnLst>
  <dgm:bg>
    <a:solidFill>
      <a:schemeClr val="bg1"/>
    </a:solidFill>
  </dgm:bg>
  <dgm:whole>
    <a:ln>
      <a:solidFill>
        <a:srgbClr val="99CCFF"/>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7E646A5-40F7-49B3-9FDB-1E9EFD21607C}" type="doc">
      <dgm:prSet loTypeId="urn:microsoft.com/office/officeart/2005/8/layout/radial6" loCatId="cycle" qsTypeId="urn:microsoft.com/office/officeart/2005/8/quickstyle/simple2" qsCatId="simple" csTypeId="urn:microsoft.com/office/officeart/2005/8/colors/accent2_1" csCatId="accent2" phldr="1"/>
      <dgm:spPr/>
      <dgm:t>
        <a:bodyPr/>
        <a:lstStyle/>
        <a:p>
          <a:endParaRPr kumimoji="1" lang="ja-JP" altLang="en-US"/>
        </a:p>
      </dgm:t>
    </dgm:pt>
    <dgm:pt modelId="{29E5D88D-6EDD-4B76-8463-E955711C2C91}">
      <dgm:prSet phldrT="[テキスト]" custT="1"/>
      <dgm:spPr>
        <a:ln>
          <a:solidFill>
            <a:srgbClr val="0070C0"/>
          </a:solidFill>
        </a:ln>
      </dgm:spPr>
      <dgm:t>
        <a:bodyPr/>
        <a:lstStyle/>
        <a:p>
          <a:r>
            <a:rPr kumimoji="1" lang="ja-JP" altLang="en-US" sz="800" dirty="0"/>
            <a:t>本人</a:t>
          </a:r>
        </a:p>
      </dgm:t>
    </dgm:pt>
    <dgm:pt modelId="{AB7C907D-E457-463E-BA02-1EC5675A1E6A}" type="parTrans" cxnId="{6FAC36A6-C2F9-47D1-AD7A-010472616886}">
      <dgm:prSet/>
      <dgm:spPr/>
      <dgm:t>
        <a:bodyPr/>
        <a:lstStyle/>
        <a:p>
          <a:endParaRPr kumimoji="1" lang="ja-JP" altLang="en-US" sz="800"/>
        </a:p>
      </dgm:t>
    </dgm:pt>
    <dgm:pt modelId="{4F30711B-A420-4A7B-A006-041CB8298F72}" type="sibTrans" cxnId="{6FAC36A6-C2F9-47D1-AD7A-010472616886}">
      <dgm:prSet/>
      <dgm:spPr/>
      <dgm:t>
        <a:bodyPr/>
        <a:lstStyle/>
        <a:p>
          <a:endParaRPr kumimoji="1" lang="ja-JP" altLang="en-US" sz="800"/>
        </a:p>
      </dgm:t>
    </dgm:pt>
    <dgm:pt modelId="{EC018D3E-6BB3-46C4-A992-E430D5C95508}">
      <dgm:prSet phldrT="[テキスト]" custT="1"/>
      <dgm:spPr>
        <a:solidFill>
          <a:srgbClr val="FFE6B3"/>
        </a:solidFill>
        <a:ln>
          <a:solidFill>
            <a:srgbClr val="0070C0"/>
          </a:solidFill>
        </a:ln>
      </dgm:spPr>
      <dgm:t>
        <a:bodyPr/>
        <a:lstStyle/>
        <a:p>
          <a:r>
            <a:rPr kumimoji="1" lang="ja-JP" altLang="en-US" sz="1400" dirty="0"/>
            <a:t>救護施設</a:t>
          </a:r>
        </a:p>
      </dgm:t>
    </dgm:pt>
    <dgm:pt modelId="{7CE6B11F-5D67-45AC-B87F-DD109DAB9740}" type="parTrans" cxnId="{83224998-0784-4C2D-8521-04A17FFD2B61}">
      <dgm:prSet/>
      <dgm:spPr/>
      <dgm:t>
        <a:bodyPr/>
        <a:lstStyle/>
        <a:p>
          <a:endParaRPr kumimoji="1" lang="ja-JP" altLang="en-US" sz="800"/>
        </a:p>
      </dgm:t>
    </dgm:pt>
    <dgm:pt modelId="{4C75F14B-4233-4032-979D-B30A287A3A6C}" type="sibTrans" cxnId="{83224998-0784-4C2D-8521-04A17FFD2B61}">
      <dgm:prSet/>
      <dgm:spPr>
        <a:solidFill>
          <a:schemeClr val="accent2"/>
        </a:solidFill>
        <a:ln>
          <a:solidFill>
            <a:srgbClr val="0070C0"/>
          </a:solidFill>
        </a:ln>
      </dgm:spPr>
      <dgm:t>
        <a:bodyPr/>
        <a:lstStyle/>
        <a:p>
          <a:endParaRPr kumimoji="1" lang="ja-JP" altLang="en-US" sz="800"/>
        </a:p>
      </dgm:t>
    </dgm:pt>
    <dgm:pt modelId="{D794267D-9FE7-44CB-A32D-791A7C580A54}">
      <dgm:prSet phldrT="[テキスト]" custT="1"/>
      <dgm:spPr>
        <a:solidFill>
          <a:srgbClr val="FFCC99"/>
        </a:solidFill>
        <a:ln>
          <a:solidFill>
            <a:srgbClr val="0070C0"/>
          </a:solidFill>
        </a:ln>
      </dgm:spPr>
      <dgm:t>
        <a:bodyPr/>
        <a:lstStyle/>
        <a:p>
          <a:r>
            <a:rPr kumimoji="1" lang="ja-JP" altLang="en-US" sz="800" dirty="0"/>
            <a:t>基幹相談支援センター</a:t>
          </a:r>
        </a:p>
      </dgm:t>
    </dgm:pt>
    <dgm:pt modelId="{01D85933-D5A8-4C87-A332-D99F2E61262E}" type="parTrans" cxnId="{A3A27AC8-0B61-4647-88D7-1F8027BDA27E}">
      <dgm:prSet/>
      <dgm:spPr/>
      <dgm:t>
        <a:bodyPr/>
        <a:lstStyle/>
        <a:p>
          <a:endParaRPr kumimoji="1" lang="ja-JP" altLang="en-US" sz="800"/>
        </a:p>
      </dgm:t>
    </dgm:pt>
    <dgm:pt modelId="{2E06841F-633A-48B2-B550-79A6F43EA936}" type="sibTrans" cxnId="{A3A27AC8-0B61-4647-88D7-1F8027BDA27E}">
      <dgm:prSet/>
      <dgm:spPr>
        <a:solidFill>
          <a:schemeClr val="accent2"/>
        </a:solidFill>
        <a:ln>
          <a:solidFill>
            <a:srgbClr val="0070C0"/>
          </a:solidFill>
        </a:ln>
      </dgm:spPr>
      <dgm:t>
        <a:bodyPr/>
        <a:lstStyle/>
        <a:p>
          <a:endParaRPr kumimoji="1" lang="ja-JP" altLang="en-US" sz="800"/>
        </a:p>
      </dgm:t>
    </dgm:pt>
    <dgm:pt modelId="{EC18B904-4C6D-473C-83FB-814278324DBD}">
      <dgm:prSet phldrT="[テキスト]" custT="1"/>
      <dgm:spPr>
        <a:solidFill>
          <a:srgbClr val="99FF99"/>
        </a:solidFill>
        <a:ln>
          <a:solidFill>
            <a:srgbClr val="0070C0"/>
          </a:solidFill>
        </a:ln>
      </dgm:spPr>
      <dgm:t>
        <a:bodyPr/>
        <a:lstStyle/>
        <a:p>
          <a:r>
            <a:rPr kumimoji="1" lang="ja-JP" altLang="en-US" sz="800" dirty="0"/>
            <a:t>市町村　　障害福祉担当</a:t>
          </a:r>
        </a:p>
      </dgm:t>
    </dgm:pt>
    <dgm:pt modelId="{C28B2B19-A2BF-443A-ABAF-41D7715EA1B2}" type="parTrans" cxnId="{22DCF1AF-A9D9-47A3-98A0-1CE3E2C7969C}">
      <dgm:prSet/>
      <dgm:spPr/>
      <dgm:t>
        <a:bodyPr/>
        <a:lstStyle/>
        <a:p>
          <a:endParaRPr kumimoji="1" lang="ja-JP" altLang="en-US" sz="800"/>
        </a:p>
      </dgm:t>
    </dgm:pt>
    <dgm:pt modelId="{64097335-E749-4FF1-8D4C-41976F28EDC2}" type="sibTrans" cxnId="{22DCF1AF-A9D9-47A3-98A0-1CE3E2C7969C}">
      <dgm:prSet/>
      <dgm:spPr>
        <a:solidFill>
          <a:schemeClr val="accent2"/>
        </a:solidFill>
        <a:ln>
          <a:solidFill>
            <a:srgbClr val="0070C0"/>
          </a:solidFill>
        </a:ln>
      </dgm:spPr>
      <dgm:t>
        <a:bodyPr/>
        <a:lstStyle/>
        <a:p>
          <a:endParaRPr kumimoji="1" lang="ja-JP" altLang="en-US" sz="800"/>
        </a:p>
      </dgm:t>
    </dgm:pt>
    <dgm:pt modelId="{00C66489-B3A2-4085-8624-4BFDBEA2948F}">
      <dgm:prSet phldrT="[テキスト]" custT="1"/>
      <dgm:spPr>
        <a:solidFill>
          <a:srgbClr val="CCCCFF"/>
        </a:solidFill>
        <a:ln>
          <a:solidFill>
            <a:srgbClr val="0070C0"/>
          </a:solidFill>
        </a:ln>
      </dgm:spPr>
      <dgm:t>
        <a:bodyPr/>
        <a:lstStyle/>
        <a:p>
          <a:r>
            <a:rPr kumimoji="1" lang="ja-JP" altLang="en-US" sz="800" dirty="0"/>
            <a:t>福祉事務所</a:t>
          </a:r>
        </a:p>
      </dgm:t>
    </dgm:pt>
    <dgm:pt modelId="{80CB2951-9646-4B4C-9559-5054F7D9498F}" type="parTrans" cxnId="{34F84353-D313-4816-A086-1470965B15EA}">
      <dgm:prSet/>
      <dgm:spPr/>
      <dgm:t>
        <a:bodyPr/>
        <a:lstStyle/>
        <a:p>
          <a:endParaRPr kumimoji="1" lang="ja-JP" altLang="en-US" sz="800"/>
        </a:p>
      </dgm:t>
    </dgm:pt>
    <dgm:pt modelId="{2B9F656C-FE2B-4513-97A9-FE56E27C4C52}" type="sibTrans" cxnId="{34F84353-D313-4816-A086-1470965B15EA}">
      <dgm:prSet/>
      <dgm:spPr>
        <a:solidFill>
          <a:schemeClr val="accent2"/>
        </a:solidFill>
        <a:ln>
          <a:solidFill>
            <a:srgbClr val="0070C0"/>
          </a:solidFill>
        </a:ln>
      </dgm:spPr>
      <dgm:t>
        <a:bodyPr/>
        <a:lstStyle/>
        <a:p>
          <a:endParaRPr kumimoji="1" lang="ja-JP" altLang="en-US" sz="800"/>
        </a:p>
      </dgm:t>
    </dgm:pt>
    <dgm:pt modelId="{84FB1EF2-C260-4AEE-8AC4-315E7637639D}">
      <dgm:prSet phldrT="[テキスト]"/>
      <dgm:spPr/>
      <dgm:t>
        <a:bodyPr/>
        <a:lstStyle/>
        <a:p>
          <a:endParaRPr kumimoji="1" lang="ja-JP" altLang="en-US" sz="800" dirty="0"/>
        </a:p>
      </dgm:t>
    </dgm:pt>
    <dgm:pt modelId="{3E0CB7C4-012E-4F5B-8BB1-83739962830E}" type="parTrans" cxnId="{9C7B016C-423E-4554-ABED-5B0752B46BA3}">
      <dgm:prSet/>
      <dgm:spPr/>
      <dgm:t>
        <a:bodyPr/>
        <a:lstStyle/>
        <a:p>
          <a:endParaRPr kumimoji="1" lang="ja-JP" altLang="en-US" sz="800"/>
        </a:p>
      </dgm:t>
    </dgm:pt>
    <dgm:pt modelId="{F36A969C-3612-4827-B692-C4A813759EA2}" type="sibTrans" cxnId="{9C7B016C-423E-4554-ABED-5B0752B46BA3}">
      <dgm:prSet/>
      <dgm:spPr/>
      <dgm:t>
        <a:bodyPr/>
        <a:lstStyle/>
        <a:p>
          <a:endParaRPr kumimoji="1" lang="ja-JP" altLang="en-US" sz="800"/>
        </a:p>
      </dgm:t>
    </dgm:pt>
    <dgm:pt modelId="{1CB06400-A85A-4CD5-8C10-899CF68D4447}">
      <dgm:prSet phldrT="[テキスト]"/>
      <dgm:spPr/>
      <dgm:t>
        <a:bodyPr/>
        <a:lstStyle/>
        <a:p>
          <a:endParaRPr kumimoji="1" lang="ja-JP" altLang="en-US" sz="800"/>
        </a:p>
      </dgm:t>
    </dgm:pt>
    <dgm:pt modelId="{B5E92C3F-6327-4411-B289-D0CACF1DD15D}" type="parTrans" cxnId="{7BCA177A-8BF4-4742-BD20-70297AFE951F}">
      <dgm:prSet/>
      <dgm:spPr/>
      <dgm:t>
        <a:bodyPr/>
        <a:lstStyle/>
        <a:p>
          <a:endParaRPr kumimoji="1" lang="ja-JP" altLang="en-US" sz="800"/>
        </a:p>
      </dgm:t>
    </dgm:pt>
    <dgm:pt modelId="{57B4423B-FB1C-4F5F-9EC0-BE51D319221F}" type="sibTrans" cxnId="{7BCA177A-8BF4-4742-BD20-70297AFE951F}">
      <dgm:prSet/>
      <dgm:spPr/>
      <dgm:t>
        <a:bodyPr/>
        <a:lstStyle/>
        <a:p>
          <a:endParaRPr kumimoji="1" lang="ja-JP" altLang="en-US" sz="800"/>
        </a:p>
      </dgm:t>
    </dgm:pt>
    <dgm:pt modelId="{8BAE9E9F-22F2-43F5-8571-238186CCDDA4}">
      <dgm:prSet phldrT="[テキスト]"/>
      <dgm:spPr/>
      <dgm:t>
        <a:bodyPr/>
        <a:lstStyle/>
        <a:p>
          <a:endParaRPr kumimoji="1" lang="ja-JP" altLang="en-US" sz="800"/>
        </a:p>
      </dgm:t>
    </dgm:pt>
    <dgm:pt modelId="{4108B0CC-6767-437F-9FB7-810FE739A299}" type="parTrans" cxnId="{2B9D047E-A35F-4CA3-B145-56C440C0477F}">
      <dgm:prSet/>
      <dgm:spPr/>
      <dgm:t>
        <a:bodyPr/>
        <a:lstStyle/>
        <a:p>
          <a:endParaRPr kumimoji="1" lang="ja-JP" altLang="en-US" sz="800"/>
        </a:p>
      </dgm:t>
    </dgm:pt>
    <dgm:pt modelId="{A0E934D9-60B0-4C6F-8CE4-02BC62B46E19}" type="sibTrans" cxnId="{2B9D047E-A35F-4CA3-B145-56C440C0477F}">
      <dgm:prSet/>
      <dgm:spPr/>
      <dgm:t>
        <a:bodyPr/>
        <a:lstStyle/>
        <a:p>
          <a:endParaRPr kumimoji="1" lang="ja-JP" altLang="en-US" sz="800"/>
        </a:p>
      </dgm:t>
    </dgm:pt>
    <dgm:pt modelId="{946CA410-B258-4015-96A7-0840B29B7DAF}">
      <dgm:prSet/>
      <dgm:spPr/>
      <dgm:t>
        <a:bodyPr/>
        <a:lstStyle/>
        <a:p>
          <a:endParaRPr kumimoji="1" lang="ja-JP" altLang="en-US" sz="800"/>
        </a:p>
      </dgm:t>
    </dgm:pt>
    <dgm:pt modelId="{4D19C09E-1AB4-4FF6-9531-9F45FB6BAA9D}" type="parTrans" cxnId="{734FFEAE-F968-43B6-A614-AAFB8DE9ADBC}">
      <dgm:prSet/>
      <dgm:spPr/>
      <dgm:t>
        <a:bodyPr/>
        <a:lstStyle/>
        <a:p>
          <a:endParaRPr kumimoji="1" lang="ja-JP" altLang="en-US" sz="800"/>
        </a:p>
      </dgm:t>
    </dgm:pt>
    <dgm:pt modelId="{E6153048-EE9A-4ED7-9E05-D44B5A06E1B6}" type="sibTrans" cxnId="{734FFEAE-F968-43B6-A614-AAFB8DE9ADBC}">
      <dgm:prSet/>
      <dgm:spPr/>
      <dgm:t>
        <a:bodyPr/>
        <a:lstStyle/>
        <a:p>
          <a:endParaRPr kumimoji="1" lang="ja-JP" altLang="en-US" sz="800"/>
        </a:p>
      </dgm:t>
    </dgm:pt>
    <dgm:pt modelId="{43A515A4-853F-470F-A3E3-71DA0146A7D2}" type="pres">
      <dgm:prSet presAssocID="{A7E646A5-40F7-49B3-9FDB-1E9EFD21607C}" presName="Name0" presStyleCnt="0">
        <dgm:presLayoutVars>
          <dgm:chMax val="1"/>
          <dgm:dir/>
          <dgm:animLvl val="ctr"/>
          <dgm:resizeHandles val="exact"/>
        </dgm:presLayoutVars>
      </dgm:prSet>
      <dgm:spPr/>
      <dgm:t>
        <a:bodyPr/>
        <a:lstStyle/>
        <a:p>
          <a:endParaRPr kumimoji="1" lang="ja-JP" altLang="en-US"/>
        </a:p>
      </dgm:t>
    </dgm:pt>
    <dgm:pt modelId="{F2B346A3-457F-40A6-BB9D-FC2F1210296F}" type="pres">
      <dgm:prSet presAssocID="{29E5D88D-6EDD-4B76-8463-E955711C2C91}" presName="centerShape" presStyleLbl="node0" presStyleIdx="0" presStyleCnt="1" custScaleX="76444" custScaleY="67849" custLinFactNeighborX="1157" custLinFactNeighborY="2305"/>
      <dgm:spPr/>
      <dgm:t>
        <a:bodyPr/>
        <a:lstStyle/>
        <a:p>
          <a:endParaRPr kumimoji="1" lang="ja-JP" altLang="en-US"/>
        </a:p>
      </dgm:t>
    </dgm:pt>
    <dgm:pt modelId="{1D9C8DEA-DDB1-4EBE-9ABC-98D3FD1153FE}" type="pres">
      <dgm:prSet presAssocID="{EC018D3E-6BB3-46C4-A992-E430D5C95508}" presName="node" presStyleLbl="node1" presStyleIdx="0" presStyleCnt="4" custScaleX="133284" custScaleY="127169" custRadScaleRad="78905" custRadScaleInc="10267">
        <dgm:presLayoutVars>
          <dgm:bulletEnabled val="1"/>
        </dgm:presLayoutVars>
      </dgm:prSet>
      <dgm:spPr/>
      <dgm:t>
        <a:bodyPr/>
        <a:lstStyle/>
        <a:p>
          <a:endParaRPr kumimoji="1" lang="ja-JP" altLang="en-US"/>
        </a:p>
      </dgm:t>
    </dgm:pt>
    <dgm:pt modelId="{76AD40E6-1956-4437-BAC6-377B6B9A9521}" type="pres">
      <dgm:prSet presAssocID="{EC018D3E-6BB3-46C4-A992-E430D5C95508}" presName="dummy" presStyleCnt="0"/>
      <dgm:spPr/>
    </dgm:pt>
    <dgm:pt modelId="{8F60AA38-21C1-45D6-99D2-C4778821B609}" type="pres">
      <dgm:prSet presAssocID="{4C75F14B-4233-4032-979D-B30A287A3A6C}" presName="sibTrans" presStyleLbl="sibTrans2D1" presStyleIdx="0" presStyleCnt="4"/>
      <dgm:spPr/>
      <dgm:t>
        <a:bodyPr/>
        <a:lstStyle/>
        <a:p>
          <a:endParaRPr kumimoji="1" lang="ja-JP" altLang="en-US"/>
        </a:p>
      </dgm:t>
    </dgm:pt>
    <dgm:pt modelId="{CDE61BF0-D77D-4681-82E5-07C33233299E}" type="pres">
      <dgm:prSet presAssocID="{D794267D-9FE7-44CB-A32D-791A7C580A54}" presName="node" presStyleLbl="node1" presStyleIdx="1" presStyleCnt="4" custScaleX="137410" custScaleY="128838" custRadScaleRad="92832" custRadScaleInc="5086">
        <dgm:presLayoutVars>
          <dgm:bulletEnabled val="1"/>
        </dgm:presLayoutVars>
      </dgm:prSet>
      <dgm:spPr/>
      <dgm:t>
        <a:bodyPr/>
        <a:lstStyle/>
        <a:p>
          <a:endParaRPr kumimoji="1" lang="ja-JP" altLang="en-US"/>
        </a:p>
      </dgm:t>
    </dgm:pt>
    <dgm:pt modelId="{C15091D3-3F4E-4481-B939-5571294B7D43}" type="pres">
      <dgm:prSet presAssocID="{D794267D-9FE7-44CB-A32D-791A7C580A54}" presName="dummy" presStyleCnt="0"/>
      <dgm:spPr/>
    </dgm:pt>
    <dgm:pt modelId="{A040BCDB-F187-4392-922A-0EC8F3C8F28C}" type="pres">
      <dgm:prSet presAssocID="{2E06841F-633A-48B2-B550-79A6F43EA936}" presName="sibTrans" presStyleLbl="sibTrans2D1" presStyleIdx="1" presStyleCnt="4"/>
      <dgm:spPr/>
      <dgm:t>
        <a:bodyPr/>
        <a:lstStyle/>
        <a:p>
          <a:endParaRPr kumimoji="1" lang="ja-JP" altLang="en-US"/>
        </a:p>
      </dgm:t>
    </dgm:pt>
    <dgm:pt modelId="{E4045213-F8DD-4A12-943A-8CFDA0E6E287}" type="pres">
      <dgm:prSet presAssocID="{EC18B904-4C6D-473C-83FB-814278324DBD}" presName="node" presStyleLbl="node1" presStyleIdx="2" presStyleCnt="4" custScaleX="143962" custScaleY="119602" custRadScaleRad="92314" custRadScaleInc="-1478">
        <dgm:presLayoutVars>
          <dgm:bulletEnabled val="1"/>
        </dgm:presLayoutVars>
      </dgm:prSet>
      <dgm:spPr/>
      <dgm:t>
        <a:bodyPr/>
        <a:lstStyle/>
        <a:p>
          <a:endParaRPr kumimoji="1" lang="ja-JP" altLang="en-US"/>
        </a:p>
      </dgm:t>
    </dgm:pt>
    <dgm:pt modelId="{9D83454F-7301-4059-9561-344028D2A575}" type="pres">
      <dgm:prSet presAssocID="{EC18B904-4C6D-473C-83FB-814278324DBD}" presName="dummy" presStyleCnt="0"/>
      <dgm:spPr/>
    </dgm:pt>
    <dgm:pt modelId="{87F79C7E-6DCC-48D6-B86D-A27C10DE3FCB}" type="pres">
      <dgm:prSet presAssocID="{64097335-E749-4FF1-8D4C-41976F28EDC2}" presName="sibTrans" presStyleLbl="sibTrans2D1" presStyleIdx="2" presStyleCnt="4"/>
      <dgm:spPr/>
      <dgm:t>
        <a:bodyPr/>
        <a:lstStyle/>
        <a:p>
          <a:endParaRPr kumimoji="1" lang="ja-JP" altLang="en-US"/>
        </a:p>
      </dgm:t>
    </dgm:pt>
    <dgm:pt modelId="{2ECD613F-4DB4-40F6-87CC-71139F7320A1}" type="pres">
      <dgm:prSet presAssocID="{00C66489-B3A2-4085-8624-4BFDBEA2948F}" presName="node" presStyleLbl="node1" presStyleIdx="3" presStyleCnt="4" custScaleX="136123" custScaleY="130325" custRadScaleRad="91947" custRadScaleInc="-5194">
        <dgm:presLayoutVars>
          <dgm:bulletEnabled val="1"/>
        </dgm:presLayoutVars>
      </dgm:prSet>
      <dgm:spPr/>
      <dgm:t>
        <a:bodyPr/>
        <a:lstStyle/>
        <a:p>
          <a:endParaRPr kumimoji="1" lang="ja-JP" altLang="en-US"/>
        </a:p>
      </dgm:t>
    </dgm:pt>
    <dgm:pt modelId="{54BC36ED-1B10-4002-92B6-47C56E9A6B6A}" type="pres">
      <dgm:prSet presAssocID="{00C66489-B3A2-4085-8624-4BFDBEA2948F}" presName="dummy" presStyleCnt="0"/>
      <dgm:spPr/>
    </dgm:pt>
    <dgm:pt modelId="{1CA374A5-7F1A-4F2A-B22E-F25178874251}" type="pres">
      <dgm:prSet presAssocID="{2B9F656C-FE2B-4513-97A9-FE56E27C4C52}" presName="sibTrans" presStyleLbl="sibTrans2D1" presStyleIdx="3" presStyleCnt="4"/>
      <dgm:spPr/>
      <dgm:t>
        <a:bodyPr/>
        <a:lstStyle/>
        <a:p>
          <a:endParaRPr kumimoji="1" lang="ja-JP" altLang="en-US"/>
        </a:p>
      </dgm:t>
    </dgm:pt>
  </dgm:ptLst>
  <dgm:cxnLst>
    <dgm:cxn modelId="{22DCF1AF-A9D9-47A3-98A0-1CE3E2C7969C}" srcId="{29E5D88D-6EDD-4B76-8463-E955711C2C91}" destId="{EC18B904-4C6D-473C-83FB-814278324DBD}" srcOrd="2" destOrd="0" parTransId="{C28B2B19-A2BF-443A-ABAF-41D7715EA1B2}" sibTransId="{64097335-E749-4FF1-8D4C-41976F28EDC2}"/>
    <dgm:cxn modelId="{1BBA017A-3ADC-43F2-94AE-D043736AA514}" type="presOf" srcId="{4C75F14B-4233-4032-979D-B30A287A3A6C}" destId="{8F60AA38-21C1-45D6-99D2-C4778821B609}" srcOrd="0" destOrd="0" presId="urn:microsoft.com/office/officeart/2005/8/layout/radial6"/>
    <dgm:cxn modelId="{F5B8AB98-870A-4A92-83A7-20088DD3BACC}" type="presOf" srcId="{00C66489-B3A2-4085-8624-4BFDBEA2948F}" destId="{2ECD613F-4DB4-40F6-87CC-71139F7320A1}" srcOrd="0" destOrd="0" presId="urn:microsoft.com/office/officeart/2005/8/layout/radial6"/>
    <dgm:cxn modelId="{1A849D55-0988-4EF6-9CFA-8E61967AFD13}" type="presOf" srcId="{64097335-E749-4FF1-8D4C-41976F28EDC2}" destId="{87F79C7E-6DCC-48D6-B86D-A27C10DE3FCB}" srcOrd="0" destOrd="0" presId="urn:microsoft.com/office/officeart/2005/8/layout/radial6"/>
    <dgm:cxn modelId="{734FFEAE-F968-43B6-A614-AAFB8DE9ADBC}" srcId="{A7E646A5-40F7-49B3-9FDB-1E9EFD21607C}" destId="{946CA410-B258-4015-96A7-0840B29B7DAF}" srcOrd="4" destOrd="0" parTransId="{4D19C09E-1AB4-4FF6-9531-9F45FB6BAA9D}" sibTransId="{E6153048-EE9A-4ED7-9E05-D44B5A06E1B6}"/>
    <dgm:cxn modelId="{34F84353-D313-4816-A086-1470965B15EA}" srcId="{29E5D88D-6EDD-4B76-8463-E955711C2C91}" destId="{00C66489-B3A2-4085-8624-4BFDBEA2948F}" srcOrd="3" destOrd="0" parTransId="{80CB2951-9646-4B4C-9559-5054F7D9498F}" sibTransId="{2B9F656C-FE2B-4513-97A9-FE56E27C4C52}"/>
    <dgm:cxn modelId="{42757E18-A5A4-4D7C-8F38-57CA4480EFE2}" type="presOf" srcId="{D794267D-9FE7-44CB-A32D-791A7C580A54}" destId="{CDE61BF0-D77D-4681-82E5-07C33233299E}" srcOrd="0" destOrd="0" presId="urn:microsoft.com/office/officeart/2005/8/layout/radial6"/>
    <dgm:cxn modelId="{2B9D047E-A35F-4CA3-B145-56C440C0477F}" srcId="{A7E646A5-40F7-49B3-9FDB-1E9EFD21607C}" destId="{8BAE9E9F-22F2-43F5-8571-238186CCDDA4}" srcOrd="3" destOrd="0" parTransId="{4108B0CC-6767-437F-9FB7-810FE739A299}" sibTransId="{A0E934D9-60B0-4C6F-8CE4-02BC62B46E19}"/>
    <dgm:cxn modelId="{0C26DA38-111A-48ED-8A77-95E494060D95}" type="presOf" srcId="{EC18B904-4C6D-473C-83FB-814278324DBD}" destId="{E4045213-F8DD-4A12-943A-8CFDA0E6E287}" srcOrd="0" destOrd="0" presId="urn:microsoft.com/office/officeart/2005/8/layout/radial6"/>
    <dgm:cxn modelId="{EC161BA1-E624-4DA4-8368-71BDC681A51D}" type="presOf" srcId="{EC018D3E-6BB3-46C4-A992-E430D5C95508}" destId="{1D9C8DEA-DDB1-4EBE-9ABC-98D3FD1153FE}" srcOrd="0" destOrd="0" presId="urn:microsoft.com/office/officeart/2005/8/layout/radial6"/>
    <dgm:cxn modelId="{2EFA5C60-AAAB-428D-BE44-EB4CB5158D62}" type="presOf" srcId="{29E5D88D-6EDD-4B76-8463-E955711C2C91}" destId="{F2B346A3-457F-40A6-BB9D-FC2F1210296F}" srcOrd="0" destOrd="0" presId="urn:microsoft.com/office/officeart/2005/8/layout/radial6"/>
    <dgm:cxn modelId="{7BCA177A-8BF4-4742-BD20-70297AFE951F}" srcId="{A7E646A5-40F7-49B3-9FDB-1E9EFD21607C}" destId="{1CB06400-A85A-4CD5-8C10-899CF68D4447}" srcOrd="2" destOrd="0" parTransId="{B5E92C3F-6327-4411-B289-D0CACF1DD15D}" sibTransId="{57B4423B-FB1C-4F5F-9EC0-BE51D319221F}"/>
    <dgm:cxn modelId="{154AACCA-89A4-4657-9516-21967A112133}" type="presOf" srcId="{2B9F656C-FE2B-4513-97A9-FE56E27C4C52}" destId="{1CA374A5-7F1A-4F2A-B22E-F25178874251}" srcOrd="0" destOrd="0" presId="urn:microsoft.com/office/officeart/2005/8/layout/radial6"/>
    <dgm:cxn modelId="{6FAC36A6-C2F9-47D1-AD7A-010472616886}" srcId="{A7E646A5-40F7-49B3-9FDB-1E9EFD21607C}" destId="{29E5D88D-6EDD-4B76-8463-E955711C2C91}" srcOrd="0" destOrd="0" parTransId="{AB7C907D-E457-463E-BA02-1EC5675A1E6A}" sibTransId="{4F30711B-A420-4A7B-A006-041CB8298F72}"/>
    <dgm:cxn modelId="{A3A27AC8-0B61-4647-88D7-1F8027BDA27E}" srcId="{29E5D88D-6EDD-4B76-8463-E955711C2C91}" destId="{D794267D-9FE7-44CB-A32D-791A7C580A54}" srcOrd="1" destOrd="0" parTransId="{01D85933-D5A8-4C87-A332-D99F2E61262E}" sibTransId="{2E06841F-633A-48B2-B550-79A6F43EA936}"/>
    <dgm:cxn modelId="{9C7B016C-423E-4554-ABED-5B0752B46BA3}" srcId="{A7E646A5-40F7-49B3-9FDB-1E9EFD21607C}" destId="{84FB1EF2-C260-4AEE-8AC4-315E7637639D}" srcOrd="1" destOrd="0" parTransId="{3E0CB7C4-012E-4F5B-8BB1-83739962830E}" sibTransId="{F36A969C-3612-4827-B692-C4A813759EA2}"/>
    <dgm:cxn modelId="{D0CD7E3C-179A-445C-BCCE-661061445F87}" type="presOf" srcId="{A7E646A5-40F7-49B3-9FDB-1E9EFD21607C}" destId="{43A515A4-853F-470F-A3E3-71DA0146A7D2}" srcOrd="0" destOrd="0" presId="urn:microsoft.com/office/officeart/2005/8/layout/radial6"/>
    <dgm:cxn modelId="{C12A17D6-CEC5-4AC0-BA57-B11706CD7003}" type="presOf" srcId="{2E06841F-633A-48B2-B550-79A6F43EA936}" destId="{A040BCDB-F187-4392-922A-0EC8F3C8F28C}" srcOrd="0" destOrd="0" presId="urn:microsoft.com/office/officeart/2005/8/layout/radial6"/>
    <dgm:cxn modelId="{83224998-0784-4C2D-8521-04A17FFD2B61}" srcId="{29E5D88D-6EDD-4B76-8463-E955711C2C91}" destId="{EC018D3E-6BB3-46C4-A992-E430D5C95508}" srcOrd="0" destOrd="0" parTransId="{7CE6B11F-5D67-45AC-B87F-DD109DAB9740}" sibTransId="{4C75F14B-4233-4032-979D-B30A287A3A6C}"/>
    <dgm:cxn modelId="{8856BF15-A48E-48B3-BBB0-45369FAC694D}" type="presParOf" srcId="{43A515A4-853F-470F-A3E3-71DA0146A7D2}" destId="{F2B346A3-457F-40A6-BB9D-FC2F1210296F}" srcOrd="0" destOrd="0" presId="urn:microsoft.com/office/officeart/2005/8/layout/radial6"/>
    <dgm:cxn modelId="{AE2CFEBB-F77D-4B91-A152-624BD7BC9894}" type="presParOf" srcId="{43A515A4-853F-470F-A3E3-71DA0146A7D2}" destId="{1D9C8DEA-DDB1-4EBE-9ABC-98D3FD1153FE}" srcOrd="1" destOrd="0" presId="urn:microsoft.com/office/officeart/2005/8/layout/radial6"/>
    <dgm:cxn modelId="{0F3BF1C0-F5BF-40AB-B8AF-12FA148BF0FB}" type="presParOf" srcId="{43A515A4-853F-470F-A3E3-71DA0146A7D2}" destId="{76AD40E6-1956-4437-BAC6-377B6B9A9521}" srcOrd="2" destOrd="0" presId="urn:microsoft.com/office/officeart/2005/8/layout/radial6"/>
    <dgm:cxn modelId="{DCC94C69-E259-4A82-B211-F7A2408A7FB8}" type="presParOf" srcId="{43A515A4-853F-470F-A3E3-71DA0146A7D2}" destId="{8F60AA38-21C1-45D6-99D2-C4778821B609}" srcOrd="3" destOrd="0" presId="urn:microsoft.com/office/officeart/2005/8/layout/radial6"/>
    <dgm:cxn modelId="{43E7D894-22C8-4701-8BC6-750CFD9B4480}" type="presParOf" srcId="{43A515A4-853F-470F-A3E3-71DA0146A7D2}" destId="{CDE61BF0-D77D-4681-82E5-07C33233299E}" srcOrd="4" destOrd="0" presId="urn:microsoft.com/office/officeart/2005/8/layout/radial6"/>
    <dgm:cxn modelId="{C51BE359-DF08-4554-9909-EA9E1141B73D}" type="presParOf" srcId="{43A515A4-853F-470F-A3E3-71DA0146A7D2}" destId="{C15091D3-3F4E-4481-B939-5571294B7D43}" srcOrd="5" destOrd="0" presId="urn:microsoft.com/office/officeart/2005/8/layout/radial6"/>
    <dgm:cxn modelId="{1CEE246A-5A7F-448C-AD83-BA46E66C441A}" type="presParOf" srcId="{43A515A4-853F-470F-A3E3-71DA0146A7D2}" destId="{A040BCDB-F187-4392-922A-0EC8F3C8F28C}" srcOrd="6" destOrd="0" presId="urn:microsoft.com/office/officeart/2005/8/layout/radial6"/>
    <dgm:cxn modelId="{62255359-2BE8-428A-8F0C-C7294086286C}" type="presParOf" srcId="{43A515A4-853F-470F-A3E3-71DA0146A7D2}" destId="{E4045213-F8DD-4A12-943A-8CFDA0E6E287}" srcOrd="7" destOrd="0" presId="urn:microsoft.com/office/officeart/2005/8/layout/radial6"/>
    <dgm:cxn modelId="{77A1315D-9ADF-44AB-A44F-B20820C0C605}" type="presParOf" srcId="{43A515A4-853F-470F-A3E3-71DA0146A7D2}" destId="{9D83454F-7301-4059-9561-344028D2A575}" srcOrd="8" destOrd="0" presId="urn:microsoft.com/office/officeart/2005/8/layout/radial6"/>
    <dgm:cxn modelId="{E22DFB57-0A22-4B24-AE64-853A710C6424}" type="presParOf" srcId="{43A515A4-853F-470F-A3E3-71DA0146A7D2}" destId="{87F79C7E-6DCC-48D6-B86D-A27C10DE3FCB}" srcOrd="9" destOrd="0" presId="urn:microsoft.com/office/officeart/2005/8/layout/radial6"/>
    <dgm:cxn modelId="{F0035630-D601-4945-BEDE-FF0FD7B74930}" type="presParOf" srcId="{43A515A4-853F-470F-A3E3-71DA0146A7D2}" destId="{2ECD613F-4DB4-40F6-87CC-71139F7320A1}" srcOrd="10" destOrd="0" presId="urn:microsoft.com/office/officeart/2005/8/layout/radial6"/>
    <dgm:cxn modelId="{0DA6A3B2-4CDB-44AC-9A03-2FCE040EF605}" type="presParOf" srcId="{43A515A4-853F-470F-A3E3-71DA0146A7D2}" destId="{54BC36ED-1B10-4002-92B6-47C56E9A6B6A}" srcOrd="11" destOrd="0" presId="urn:microsoft.com/office/officeart/2005/8/layout/radial6"/>
    <dgm:cxn modelId="{2729BE90-8CD4-4DFA-B54A-4C674CEAF88A}" type="presParOf" srcId="{43A515A4-853F-470F-A3E3-71DA0146A7D2}" destId="{1CA374A5-7F1A-4F2A-B22E-F25178874251}" srcOrd="12" destOrd="0" presId="urn:microsoft.com/office/officeart/2005/8/layout/radial6"/>
  </dgm:cxnLst>
  <dgm:bg>
    <a:solidFill>
      <a:schemeClr val="bg1"/>
    </a:solidFill>
  </dgm:bg>
  <dgm:whole>
    <a:ln>
      <a:solidFill>
        <a:srgbClr val="99CCFF"/>
      </a:solidFill>
    </a:ln>
  </dgm:whole>
  <dgm:extLst>
    <a:ext uri="http://schemas.microsoft.com/office/drawing/2008/diagram">
      <dsp:dataModelExt xmlns:dsp="http://schemas.microsoft.com/office/drawing/2008/diagram" relId="rId1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7E646A5-40F7-49B3-9FDB-1E9EFD21607C}" type="doc">
      <dgm:prSet loTypeId="urn:microsoft.com/office/officeart/2005/8/layout/radial6" loCatId="cycle" qsTypeId="urn:microsoft.com/office/officeart/2005/8/quickstyle/simple2" qsCatId="simple" csTypeId="urn:microsoft.com/office/officeart/2005/8/colors/accent2_1" csCatId="accent2" phldr="1"/>
      <dgm:spPr/>
      <dgm:t>
        <a:bodyPr/>
        <a:lstStyle/>
        <a:p>
          <a:endParaRPr kumimoji="1" lang="ja-JP" altLang="en-US"/>
        </a:p>
      </dgm:t>
    </dgm:pt>
    <dgm:pt modelId="{29E5D88D-6EDD-4B76-8463-E955711C2C91}">
      <dgm:prSet phldrT="[テキスト]" custT="1"/>
      <dgm:spPr>
        <a:ln>
          <a:solidFill>
            <a:srgbClr val="0070C0"/>
          </a:solidFill>
        </a:ln>
      </dgm:spPr>
      <dgm:t>
        <a:bodyPr/>
        <a:lstStyle/>
        <a:p>
          <a:r>
            <a:rPr kumimoji="1" lang="ja-JP" altLang="en-US" sz="1050" dirty="0"/>
            <a:t>本人</a:t>
          </a:r>
        </a:p>
      </dgm:t>
    </dgm:pt>
    <dgm:pt modelId="{AB7C907D-E457-463E-BA02-1EC5675A1E6A}" type="parTrans" cxnId="{6FAC36A6-C2F9-47D1-AD7A-010472616886}">
      <dgm:prSet/>
      <dgm:spPr/>
      <dgm:t>
        <a:bodyPr/>
        <a:lstStyle/>
        <a:p>
          <a:endParaRPr kumimoji="1" lang="ja-JP" altLang="en-US" sz="1050"/>
        </a:p>
      </dgm:t>
    </dgm:pt>
    <dgm:pt modelId="{4F30711B-A420-4A7B-A006-041CB8298F72}" type="sibTrans" cxnId="{6FAC36A6-C2F9-47D1-AD7A-010472616886}">
      <dgm:prSet/>
      <dgm:spPr/>
      <dgm:t>
        <a:bodyPr/>
        <a:lstStyle/>
        <a:p>
          <a:endParaRPr kumimoji="1" lang="ja-JP" altLang="en-US" sz="1050"/>
        </a:p>
      </dgm:t>
    </dgm:pt>
    <dgm:pt modelId="{EC018D3E-6BB3-46C4-A992-E430D5C95508}">
      <dgm:prSet phldrT="[テキスト]" custT="1"/>
      <dgm:spPr>
        <a:solidFill>
          <a:srgbClr val="FFE6B3"/>
        </a:solidFill>
        <a:ln>
          <a:solidFill>
            <a:srgbClr val="0070C0"/>
          </a:solidFill>
        </a:ln>
      </dgm:spPr>
      <dgm:t>
        <a:bodyPr/>
        <a:lstStyle/>
        <a:p>
          <a:r>
            <a:rPr kumimoji="1" lang="ja-JP" altLang="en-US" sz="1050" dirty="0"/>
            <a:t>矯正施設等</a:t>
          </a:r>
        </a:p>
      </dgm:t>
    </dgm:pt>
    <dgm:pt modelId="{7CE6B11F-5D67-45AC-B87F-DD109DAB9740}" type="parTrans" cxnId="{83224998-0784-4C2D-8521-04A17FFD2B61}">
      <dgm:prSet/>
      <dgm:spPr/>
      <dgm:t>
        <a:bodyPr/>
        <a:lstStyle/>
        <a:p>
          <a:endParaRPr kumimoji="1" lang="ja-JP" altLang="en-US" sz="1050"/>
        </a:p>
      </dgm:t>
    </dgm:pt>
    <dgm:pt modelId="{4C75F14B-4233-4032-979D-B30A287A3A6C}" type="sibTrans" cxnId="{83224998-0784-4C2D-8521-04A17FFD2B61}">
      <dgm:prSet/>
      <dgm:spPr>
        <a:solidFill>
          <a:schemeClr val="accent2"/>
        </a:solidFill>
        <a:ln>
          <a:solidFill>
            <a:srgbClr val="0070C0"/>
          </a:solidFill>
        </a:ln>
      </dgm:spPr>
      <dgm:t>
        <a:bodyPr/>
        <a:lstStyle/>
        <a:p>
          <a:endParaRPr kumimoji="1" lang="ja-JP" altLang="en-US" sz="1050"/>
        </a:p>
      </dgm:t>
    </dgm:pt>
    <dgm:pt modelId="{D794267D-9FE7-44CB-A32D-791A7C580A54}">
      <dgm:prSet phldrT="[テキスト]" custT="1"/>
      <dgm:spPr>
        <a:solidFill>
          <a:srgbClr val="DDDDDD"/>
        </a:solidFill>
        <a:ln>
          <a:solidFill>
            <a:srgbClr val="0070C0"/>
          </a:solidFill>
        </a:ln>
      </dgm:spPr>
      <dgm:t>
        <a:bodyPr/>
        <a:lstStyle/>
        <a:p>
          <a:r>
            <a:rPr kumimoji="1" lang="ja-JP" altLang="en-US" sz="1050" dirty="0"/>
            <a:t>地域定着支援</a:t>
          </a:r>
          <a:r>
            <a:rPr kumimoji="1" lang="ja-JP" altLang="en-US" sz="900" dirty="0"/>
            <a:t>センター</a:t>
          </a:r>
        </a:p>
      </dgm:t>
    </dgm:pt>
    <dgm:pt modelId="{01D85933-D5A8-4C87-A332-D99F2E61262E}" type="parTrans" cxnId="{A3A27AC8-0B61-4647-88D7-1F8027BDA27E}">
      <dgm:prSet/>
      <dgm:spPr/>
      <dgm:t>
        <a:bodyPr/>
        <a:lstStyle/>
        <a:p>
          <a:endParaRPr kumimoji="1" lang="ja-JP" altLang="en-US" sz="1050"/>
        </a:p>
      </dgm:t>
    </dgm:pt>
    <dgm:pt modelId="{2E06841F-633A-48B2-B550-79A6F43EA936}" type="sibTrans" cxnId="{A3A27AC8-0B61-4647-88D7-1F8027BDA27E}">
      <dgm:prSet/>
      <dgm:spPr>
        <a:solidFill>
          <a:schemeClr val="accent2"/>
        </a:solidFill>
        <a:ln>
          <a:solidFill>
            <a:srgbClr val="0070C0"/>
          </a:solidFill>
        </a:ln>
      </dgm:spPr>
      <dgm:t>
        <a:bodyPr/>
        <a:lstStyle/>
        <a:p>
          <a:endParaRPr kumimoji="1" lang="ja-JP" altLang="en-US" sz="1050"/>
        </a:p>
      </dgm:t>
    </dgm:pt>
    <dgm:pt modelId="{EC18B904-4C6D-473C-83FB-814278324DBD}">
      <dgm:prSet phldrT="[テキスト]" custT="1"/>
      <dgm:spPr>
        <a:solidFill>
          <a:srgbClr val="FFCC99"/>
        </a:solidFill>
        <a:ln>
          <a:solidFill>
            <a:srgbClr val="0070C0"/>
          </a:solidFill>
        </a:ln>
      </dgm:spPr>
      <dgm:t>
        <a:bodyPr/>
        <a:lstStyle/>
        <a:p>
          <a:r>
            <a:rPr kumimoji="1" lang="ja-JP" altLang="en-US" sz="1050" dirty="0"/>
            <a:t>基幹相談支援センター</a:t>
          </a:r>
        </a:p>
      </dgm:t>
    </dgm:pt>
    <dgm:pt modelId="{C28B2B19-A2BF-443A-ABAF-41D7715EA1B2}" type="parTrans" cxnId="{22DCF1AF-A9D9-47A3-98A0-1CE3E2C7969C}">
      <dgm:prSet/>
      <dgm:spPr/>
      <dgm:t>
        <a:bodyPr/>
        <a:lstStyle/>
        <a:p>
          <a:endParaRPr kumimoji="1" lang="ja-JP" altLang="en-US" sz="1050"/>
        </a:p>
      </dgm:t>
    </dgm:pt>
    <dgm:pt modelId="{64097335-E749-4FF1-8D4C-41976F28EDC2}" type="sibTrans" cxnId="{22DCF1AF-A9D9-47A3-98A0-1CE3E2C7969C}">
      <dgm:prSet/>
      <dgm:spPr>
        <a:solidFill>
          <a:schemeClr val="accent2"/>
        </a:solidFill>
        <a:ln>
          <a:solidFill>
            <a:srgbClr val="0070C0"/>
          </a:solidFill>
        </a:ln>
      </dgm:spPr>
      <dgm:t>
        <a:bodyPr/>
        <a:lstStyle/>
        <a:p>
          <a:endParaRPr kumimoji="1" lang="ja-JP" altLang="en-US" sz="1050"/>
        </a:p>
      </dgm:t>
    </dgm:pt>
    <dgm:pt modelId="{84FB1EF2-C260-4AEE-8AC4-315E7637639D}">
      <dgm:prSet phldrT="[テキスト]"/>
      <dgm:spPr/>
      <dgm:t>
        <a:bodyPr/>
        <a:lstStyle/>
        <a:p>
          <a:endParaRPr kumimoji="1" lang="ja-JP" altLang="en-US" sz="1050" dirty="0"/>
        </a:p>
      </dgm:t>
    </dgm:pt>
    <dgm:pt modelId="{3E0CB7C4-012E-4F5B-8BB1-83739962830E}" type="parTrans" cxnId="{9C7B016C-423E-4554-ABED-5B0752B46BA3}">
      <dgm:prSet/>
      <dgm:spPr/>
      <dgm:t>
        <a:bodyPr/>
        <a:lstStyle/>
        <a:p>
          <a:endParaRPr kumimoji="1" lang="ja-JP" altLang="en-US" sz="1050"/>
        </a:p>
      </dgm:t>
    </dgm:pt>
    <dgm:pt modelId="{F36A969C-3612-4827-B692-C4A813759EA2}" type="sibTrans" cxnId="{9C7B016C-423E-4554-ABED-5B0752B46BA3}">
      <dgm:prSet/>
      <dgm:spPr/>
      <dgm:t>
        <a:bodyPr/>
        <a:lstStyle/>
        <a:p>
          <a:endParaRPr kumimoji="1" lang="ja-JP" altLang="en-US" sz="1050"/>
        </a:p>
      </dgm:t>
    </dgm:pt>
    <dgm:pt modelId="{1CB06400-A85A-4CD5-8C10-899CF68D4447}">
      <dgm:prSet phldrT="[テキスト]"/>
      <dgm:spPr/>
      <dgm:t>
        <a:bodyPr/>
        <a:lstStyle/>
        <a:p>
          <a:endParaRPr kumimoji="1" lang="ja-JP" altLang="en-US" sz="1050"/>
        </a:p>
      </dgm:t>
    </dgm:pt>
    <dgm:pt modelId="{B5E92C3F-6327-4411-B289-D0CACF1DD15D}" type="parTrans" cxnId="{7BCA177A-8BF4-4742-BD20-70297AFE951F}">
      <dgm:prSet/>
      <dgm:spPr/>
      <dgm:t>
        <a:bodyPr/>
        <a:lstStyle/>
        <a:p>
          <a:endParaRPr kumimoji="1" lang="ja-JP" altLang="en-US" sz="1050"/>
        </a:p>
      </dgm:t>
    </dgm:pt>
    <dgm:pt modelId="{57B4423B-FB1C-4F5F-9EC0-BE51D319221F}" type="sibTrans" cxnId="{7BCA177A-8BF4-4742-BD20-70297AFE951F}">
      <dgm:prSet/>
      <dgm:spPr/>
      <dgm:t>
        <a:bodyPr/>
        <a:lstStyle/>
        <a:p>
          <a:endParaRPr kumimoji="1" lang="ja-JP" altLang="en-US" sz="1050"/>
        </a:p>
      </dgm:t>
    </dgm:pt>
    <dgm:pt modelId="{8BAE9E9F-22F2-43F5-8571-238186CCDDA4}">
      <dgm:prSet phldrT="[テキスト]"/>
      <dgm:spPr/>
      <dgm:t>
        <a:bodyPr/>
        <a:lstStyle/>
        <a:p>
          <a:endParaRPr kumimoji="1" lang="ja-JP" altLang="en-US" sz="1050"/>
        </a:p>
      </dgm:t>
    </dgm:pt>
    <dgm:pt modelId="{4108B0CC-6767-437F-9FB7-810FE739A299}" type="parTrans" cxnId="{2B9D047E-A35F-4CA3-B145-56C440C0477F}">
      <dgm:prSet/>
      <dgm:spPr/>
      <dgm:t>
        <a:bodyPr/>
        <a:lstStyle/>
        <a:p>
          <a:endParaRPr kumimoji="1" lang="ja-JP" altLang="en-US" sz="1050"/>
        </a:p>
      </dgm:t>
    </dgm:pt>
    <dgm:pt modelId="{A0E934D9-60B0-4C6F-8CE4-02BC62B46E19}" type="sibTrans" cxnId="{2B9D047E-A35F-4CA3-B145-56C440C0477F}">
      <dgm:prSet/>
      <dgm:spPr/>
      <dgm:t>
        <a:bodyPr/>
        <a:lstStyle/>
        <a:p>
          <a:endParaRPr kumimoji="1" lang="ja-JP" altLang="en-US" sz="1050"/>
        </a:p>
      </dgm:t>
    </dgm:pt>
    <dgm:pt modelId="{946CA410-B258-4015-96A7-0840B29B7DAF}">
      <dgm:prSet/>
      <dgm:spPr/>
      <dgm:t>
        <a:bodyPr/>
        <a:lstStyle/>
        <a:p>
          <a:endParaRPr kumimoji="1" lang="ja-JP" altLang="en-US" sz="1050"/>
        </a:p>
      </dgm:t>
    </dgm:pt>
    <dgm:pt modelId="{4D19C09E-1AB4-4FF6-9531-9F45FB6BAA9D}" type="parTrans" cxnId="{734FFEAE-F968-43B6-A614-AAFB8DE9ADBC}">
      <dgm:prSet/>
      <dgm:spPr/>
      <dgm:t>
        <a:bodyPr/>
        <a:lstStyle/>
        <a:p>
          <a:endParaRPr kumimoji="1" lang="ja-JP" altLang="en-US" sz="1050"/>
        </a:p>
      </dgm:t>
    </dgm:pt>
    <dgm:pt modelId="{E6153048-EE9A-4ED7-9E05-D44B5A06E1B6}" type="sibTrans" cxnId="{734FFEAE-F968-43B6-A614-AAFB8DE9ADBC}">
      <dgm:prSet/>
      <dgm:spPr/>
      <dgm:t>
        <a:bodyPr/>
        <a:lstStyle/>
        <a:p>
          <a:endParaRPr kumimoji="1" lang="ja-JP" altLang="en-US" sz="1050"/>
        </a:p>
      </dgm:t>
    </dgm:pt>
    <dgm:pt modelId="{00C66489-B3A2-4085-8624-4BFDBEA2948F}">
      <dgm:prSet phldrT="[テキスト]" custT="1"/>
      <dgm:spPr>
        <a:solidFill>
          <a:srgbClr val="99FF99"/>
        </a:solidFill>
        <a:ln>
          <a:solidFill>
            <a:srgbClr val="0070C0"/>
          </a:solidFill>
        </a:ln>
      </dgm:spPr>
      <dgm:t>
        <a:bodyPr/>
        <a:lstStyle/>
        <a:p>
          <a:r>
            <a:rPr kumimoji="1" lang="ja-JP" altLang="en-US" sz="1050" dirty="0"/>
            <a:t>市町村</a:t>
          </a:r>
        </a:p>
      </dgm:t>
    </dgm:pt>
    <dgm:pt modelId="{2B9F656C-FE2B-4513-97A9-FE56E27C4C52}" type="sibTrans" cxnId="{34F84353-D313-4816-A086-1470965B15EA}">
      <dgm:prSet/>
      <dgm:spPr>
        <a:solidFill>
          <a:schemeClr val="accent2"/>
        </a:solidFill>
        <a:ln>
          <a:solidFill>
            <a:srgbClr val="0070C0"/>
          </a:solidFill>
        </a:ln>
      </dgm:spPr>
      <dgm:t>
        <a:bodyPr/>
        <a:lstStyle/>
        <a:p>
          <a:endParaRPr kumimoji="1" lang="ja-JP" altLang="en-US" sz="1050"/>
        </a:p>
      </dgm:t>
    </dgm:pt>
    <dgm:pt modelId="{80CB2951-9646-4B4C-9559-5054F7D9498F}" type="parTrans" cxnId="{34F84353-D313-4816-A086-1470965B15EA}">
      <dgm:prSet/>
      <dgm:spPr/>
      <dgm:t>
        <a:bodyPr/>
        <a:lstStyle/>
        <a:p>
          <a:endParaRPr kumimoji="1" lang="ja-JP" altLang="en-US" sz="1050"/>
        </a:p>
      </dgm:t>
    </dgm:pt>
    <dgm:pt modelId="{43A515A4-853F-470F-A3E3-71DA0146A7D2}" type="pres">
      <dgm:prSet presAssocID="{A7E646A5-40F7-49B3-9FDB-1E9EFD21607C}" presName="Name0" presStyleCnt="0">
        <dgm:presLayoutVars>
          <dgm:chMax val="1"/>
          <dgm:dir/>
          <dgm:animLvl val="ctr"/>
          <dgm:resizeHandles val="exact"/>
        </dgm:presLayoutVars>
      </dgm:prSet>
      <dgm:spPr/>
      <dgm:t>
        <a:bodyPr/>
        <a:lstStyle/>
        <a:p>
          <a:endParaRPr kumimoji="1" lang="ja-JP" altLang="en-US"/>
        </a:p>
      </dgm:t>
    </dgm:pt>
    <dgm:pt modelId="{F2B346A3-457F-40A6-BB9D-FC2F1210296F}" type="pres">
      <dgm:prSet presAssocID="{29E5D88D-6EDD-4B76-8463-E955711C2C91}" presName="centerShape" presStyleLbl="node0" presStyleIdx="0" presStyleCnt="1" custScaleX="76444" custScaleY="67849" custLinFactNeighborX="1157" custLinFactNeighborY="2305"/>
      <dgm:spPr/>
      <dgm:t>
        <a:bodyPr/>
        <a:lstStyle/>
        <a:p>
          <a:endParaRPr kumimoji="1" lang="ja-JP" altLang="en-US"/>
        </a:p>
      </dgm:t>
    </dgm:pt>
    <dgm:pt modelId="{1D9C8DEA-DDB1-4EBE-9ABC-98D3FD1153FE}" type="pres">
      <dgm:prSet presAssocID="{EC018D3E-6BB3-46C4-A992-E430D5C95508}" presName="node" presStyleLbl="node1" presStyleIdx="0" presStyleCnt="4" custScaleX="133284" custScaleY="127169" custRadScaleRad="78905" custRadScaleInc="10267">
        <dgm:presLayoutVars>
          <dgm:bulletEnabled val="1"/>
        </dgm:presLayoutVars>
      </dgm:prSet>
      <dgm:spPr/>
      <dgm:t>
        <a:bodyPr/>
        <a:lstStyle/>
        <a:p>
          <a:endParaRPr kumimoji="1" lang="ja-JP" altLang="en-US"/>
        </a:p>
      </dgm:t>
    </dgm:pt>
    <dgm:pt modelId="{76AD40E6-1956-4437-BAC6-377B6B9A9521}" type="pres">
      <dgm:prSet presAssocID="{EC018D3E-6BB3-46C4-A992-E430D5C95508}" presName="dummy" presStyleCnt="0"/>
      <dgm:spPr/>
    </dgm:pt>
    <dgm:pt modelId="{8F60AA38-21C1-45D6-99D2-C4778821B609}" type="pres">
      <dgm:prSet presAssocID="{4C75F14B-4233-4032-979D-B30A287A3A6C}" presName="sibTrans" presStyleLbl="sibTrans2D1" presStyleIdx="0" presStyleCnt="4"/>
      <dgm:spPr/>
      <dgm:t>
        <a:bodyPr/>
        <a:lstStyle/>
        <a:p>
          <a:endParaRPr kumimoji="1" lang="ja-JP" altLang="en-US"/>
        </a:p>
      </dgm:t>
    </dgm:pt>
    <dgm:pt modelId="{CDE61BF0-D77D-4681-82E5-07C33233299E}" type="pres">
      <dgm:prSet presAssocID="{D794267D-9FE7-44CB-A32D-791A7C580A54}" presName="node" presStyleLbl="node1" presStyleIdx="1" presStyleCnt="4" custScaleX="137410" custScaleY="128838" custRadScaleRad="92832" custRadScaleInc="5086">
        <dgm:presLayoutVars>
          <dgm:bulletEnabled val="1"/>
        </dgm:presLayoutVars>
      </dgm:prSet>
      <dgm:spPr/>
      <dgm:t>
        <a:bodyPr/>
        <a:lstStyle/>
        <a:p>
          <a:endParaRPr kumimoji="1" lang="ja-JP" altLang="en-US"/>
        </a:p>
      </dgm:t>
    </dgm:pt>
    <dgm:pt modelId="{C15091D3-3F4E-4481-B939-5571294B7D43}" type="pres">
      <dgm:prSet presAssocID="{D794267D-9FE7-44CB-A32D-791A7C580A54}" presName="dummy" presStyleCnt="0"/>
      <dgm:spPr/>
    </dgm:pt>
    <dgm:pt modelId="{A040BCDB-F187-4392-922A-0EC8F3C8F28C}" type="pres">
      <dgm:prSet presAssocID="{2E06841F-633A-48B2-B550-79A6F43EA936}" presName="sibTrans" presStyleLbl="sibTrans2D1" presStyleIdx="1" presStyleCnt="4"/>
      <dgm:spPr/>
      <dgm:t>
        <a:bodyPr/>
        <a:lstStyle/>
        <a:p>
          <a:endParaRPr kumimoji="1" lang="ja-JP" altLang="en-US"/>
        </a:p>
      </dgm:t>
    </dgm:pt>
    <dgm:pt modelId="{E4045213-F8DD-4A12-943A-8CFDA0E6E287}" type="pres">
      <dgm:prSet presAssocID="{EC18B904-4C6D-473C-83FB-814278324DBD}" presName="node" presStyleLbl="node1" presStyleIdx="2" presStyleCnt="4" custScaleX="143962" custScaleY="119602" custRadScaleRad="92314" custRadScaleInc="-1478">
        <dgm:presLayoutVars>
          <dgm:bulletEnabled val="1"/>
        </dgm:presLayoutVars>
      </dgm:prSet>
      <dgm:spPr/>
      <dgm:t>
        <a:bodyPr/>
        <a:lstStyle/>
        <a:p>
          <a:endParaRPr kumimoji="1" lang="ja-JP" altLang="en-US"/>
        </a:p>
      </dgm:t>
    </dgm:pt>
    <dgm:pt modelId="{9D83454F-7301-4059-9561-344028D2A575}" type="pres">
      <dgm:prSet presAssocID="{EC18B904-4C6D-473C-83FB-814278324DBD}" presName="dummy" presStyleCnt="0"/>
      <dgm:spPr/>
    </dgm:pt>
    <dgm:pt modelId="{87F79C7E-6DCC-48D6-B86D-A27C10DE3FCB}" type="pres">
      <dgm:prSet presAssocID="{64097335-E749-4FF1-8D4C-41976F28EDC2}" presName="sibTrans" presStyleLbl="sibTrans2D1" presStyleIdx="2" presStyleCnt="4"/>
      <dgm:spPr/>
      <dgm:t>
        <a:bodyPr/>
        <a:lstStyle/>
        <a:p>
          <a:endParaRPr kumimoji="1" lang="ja-JP" altLang="en-US"/>
        </a:p>
      </dgm:t>
    </dgm:pt>
    <dgm:pt modelId="{2ECD613F-4DB4-40F6-87CC-71139F7320A1}" type="pres">
      <dgm:prSet presAssocID="{00C66489-B3A2-4085-8624-4BFDBEA2948F}" presName="node" presStyleLbl="node1" presStyleIdx="3" presStyleCnt="4" custScaleX="136123" custScaleY="130325" custRadScaleRad="91947" custRadScaleInc="-5194">
        <dgm:presLayoutVars>
          <dgm:bulletEnabled val="1"/>
        </dgm:presLayoutVars>
      </dgm:prSet>
      <dgm:spPr/>
      <dgm:t>
        <a:bodyPr/>
        <a:lstStyle/>
        <a:p>
          <a:endParaRPr kumimoji="1" lang="ja-JP" altLang="en-US"/>
        </a:p>
      </dgm:t>
    </dgm:pt>
    <dgm:pt modelId="{54BC36ED-1B10-4002-92B6-47C56E9A6B6A}" type="pres">
      <dgm:prSet presAssocID="{00C66489-B3A2-4085-8624-4BFDBEA2948F}" presName="dummy" presStyleCnt="0"/>
      <dgm:spPr/>
    </dgm:pt>
    <dgm:pt modelId="{1CA374A5-7F1A-4F2A-B22E-F25178874251}" type="pres">
      <dgm:prSet presAssocID="{2B9F656C-FE2B-4513-97A9-FE56E27C4C52}" presName="sibTrans" presStyleLbl="sibTrans2D1" presStyleIdx="3" presStyleCnt="4"/>
      <dgm:spPr/>
      <dgm:t>
        <a:bodyPr/>
        <a:lstStyle/>
        <a:p>
          <a:endParaRPr kumimoji="1" lang="ja-JP" altLang="en-US"/>
        </a:p>
      </dgm:t>
    </dgm:pt>
  </dgm:ptLst>
  <dgm:cxnLst>
    <dgm:cxn modelId="{22DCF1AF-A9D9-47A3-98A0-1CE3E2C7969C}" srcId="{29E5D88D-6EDD-4B76-8463-E955711C2C91}" destId="{EC18B904-4C6D-473C-83FB-814278324DBD}" srcOrd="2" destOrd="0" parTransId="{C28B2B19-A2BF-443A-ABAF-41D7715EA1B2}" sibTransId="{64097335-E749-4FF1-8D4C-41976F28EDC2}"/>
    <dgm:cxn modelId="{1BBA017A-3ADC-43F2-94AE-D043736AA514}" type="presOf" srcId="{4C75F14B-4233-4032-979D-B30A287A3A6C}" destId="{8F60AA38-21C1-45D6-99D2-C4778821B609}" srcOrd="0" destOrd="0" presId="urn:microsoft.com/office/officeart/2005/8/layout/radial6"/>
    <dgm:cxn modelId="{F5B8AB98-870A-4A92-83A7-20088DD3BACC}" type="presOf" srcId="{00C66489-B3A2-4085-8624-4BFDBEA2948F}" destId="{2ECD613F-4DB4-40F6-87CC-71139F7320A1}" srcOrd="0" destOrd="0" presId="urn:microsoft.com/office/officeart/2005/8/layout/radial6"/>
    <dgm:cxn modelId="{1A849D55-0988-4EF6-9CFA-8E61967AFD13}" type="presOf" srcId="{64097335-E749-4FF1-8D4C-41976F28EDC2}" destId="{87F79C7E-6DCC-48D6-B86D-A27C10DE3FCB}" srcOrd="0" destOrd="0" presId="urn:microsoft.com/office/officeart/2005/8/layout/radial6"/>
    <dgm:cxn modelId="{734FFEAE-F968-43B6-A614-AAFB8DE9ADBC}" srcId="{A7E646A5-40F7-49B3-9FDB-1E9EFD21607C}" destId="{946CA410-B258-4015-96A7-0840B29B7DAF}" srcOrd="4" destOrd="0" parTransId="{4D19C09E-1AB4-4FF6-9531-9F45FB6BAA9D}" sibTransId="{E6153048-EE9A-4ED7-9E05-D44B5A06E1B6}"/>
    <dgm:cxn modelId="{34F84353-D313-4816-A086-1470965B15EA}" srcId="{29E5D88D-6EDD-4B76-8463-E955711C2C91}" destId="{00C66489-B3A2-4085-8624-4BFDBEA2948F}" srcOrd="3" destOrd="0" parTransId="{80CB2951-9646-4B4C-9559-5054F7D9498F}" sibTransId="{2B9F656C-FE2B-4513-97A9-FE56E27C4C52}"/>
    <dgm:cxn modelId="{42757E18-A5A4-4D7C-8F38-57CA4480EFE2}" type="presOf" srcId="{D794267D-9FE7-44CB-A32D-791A7C580A54}" destId="{CDE61BF0-D77D-4681-82E5-07C33233299E}" srcOrd="0" destOrd="0" presId="urn:microsoft.com/office/officeart/2005/8/layout/radial6"/>
    <dgm:cxn modelId="{2B9D047E-A35F-4CA3-B145-56C440C0477F}" srcId="{A7E646A5-40F7-49B3-9FDB-1E9EFD21607C}" destId="{8BAE9E9F-22F2-43F5-8571-238186CCDDA4}" srcOrd="3" destOrd="0" parTransId="{4108B0CC-6767-437F-9FB7-810FE739A299}" sibTransId="{A0E934D9-60B0-4C6F-8CE4-02BC62B46E19}"/>
    <dgm:cxn modelId="{0C26DA38-111A-48ED-8A77-95E494060D95}" type="presOf" srcId="{EC18B904-4C6D-473C-83FB-814278324DBD}" destId="{E4045213-F8DD-4A12-943A-8CFDA0E6E287}" srcOrd="0" destOrd="0" presId="urn:microsoft.com/office/officeart/2005/8/layout/radial6"/>
    <dgm:cxn modelId="{EC161BA1-E624-4DA4-8368-71BDC681A51D}" type="presOf" srcId="{EC018D3E-6BB3-46C4-A992-E430D5C95508}" destId="{1D9C8DEA-DDB1-4EBE-9ABC-98D3FD1153FE}" srcOrd="0" destOrd="0" presId="urn:microsoft.com/office/officeart/2005/8/layout/radial6"/>
    <dgm:cxn modelId="{2EFA5C60-AAAB-428D-BE44-EB4CB5158D62}" type="presOf" srcId="{29E5D88D-6EDD-4B76-8463-E955711C2C91}" destId="{F2B346A3-457F-40A6-BB9D-FC2F1210296F}" srcOrd="0" destOrd="0" presId="urn:microsoft.com/office/officeart/2005/8/layout/radial6"/>
    <dgm:cxn modelId="{7BCA177A-8BF4-4742-BD20-70297AFE951F}" srcId="{A7E646A5-40F7-49B3-9FDB-1E9EFD21607C}" destId="{1CB06400-A85A-4CD5-8C10-899CF68D4447}" srcOrd="2" destOrd="0" parTransId="{B5E92C3F-6327-4411-B289-D0CACF1DD15D}" sibTransId="{57B4423B-FB1C-4F5F-9EC0-BE51D319221F}"/>
    <dgm:cxn modelId="{154AACCA-89A4-4657-9516-21967A112133}" type="presOf" srcId="{2B9F656C-FE2B-4513-97A9-FE56E27C4C52}" destId="{1CA374A5-7F1A-4F2A-B22E-F25178874251}" srcOrd="0" destOrd="0" presId="urn:microsoft.com/office/officeart/2005/8/layout/radial6"/>
    <dgm:cxn modelId="{6FAC36A6-C2F9-47D1-AD7A-010472616886}" srcId="{A7E646A5-40F7-49B3-9FDB-1E9EFD21607C}" destId="{29E5D88D-6EDD-4B76-8463-E955711C2C91}" srcOrd="0" destOrd="0" parTransId="{AB7C907D-E457-463E-BA02-1EC5675A1E6A}" sibTransId="{4F30711B-A420-4A7B-A006-041CB8298F72}"/>
    <dgm:cxn modelId="{A3A27AC8-0B61-4647-88D7-1F8027BDA27E}" srcId="{29E5D88D-6EDD-4B76-8463-E955711C2C91}" destId="{D794267D-9FE7-44CB-A32D-791A7C580A54}" srcOrd="1" destOrd="0" parTransId="{01D85933-D5A8-4C87-A332-D99F2E61262E}" sibTransId="{2E06841F-633A-48B2-B550-79A6F43EA936}"/>
    <dgm:cxn modelId="{9C7B016C-423E-4554-ABED-5B0752B46BA3}" srcId="{A7E646A5-40F7-49B3-9FDB-1E9EFD21607C}" destId="{84FB1EF2-C260-4AEE-8AC4-315E7637639D}" srcOrd="1" destOrd="0" parTransId="{3E0CB7C4-012E-4F5B-8BB1-83739962830E}" sibTransId="{F36A969C-3612-4827-B692-C4A813759EA2}"/>
    <dgm:cxn modelId="{D0CD7E3C-179A-445C-BCCE-661061445F87}" type="presOf" srcId="{A7E646A5-40F7-49B3-9FDB-1E9EFD21607C}" destId="{43A515A4-853F-470F-A3E3-71DA0146A7D2}" srcOrd="0" destOrd="0" presId="urn:microsoft.com/office/officeart/2005/8/layout/radial6"/>
    <dgm:cxn modelId="{C12A17D6-CEC5-4AC0-BA57-B11706CD7003}" type="presOf" srcId="{2E06841F-633A-48B2-B550-79A6F43EA936}" destId="{A040BCDB-F187-4392-922A-0EC8F3C8F28C}" srcOrd="0" destOrd="0" presId="urn:microsoft.com/office/officeart/2005/8/layout/radial6"/>
    <dgm:cxn modelId="{83224998-0784-4C2D-8521-04A17FFD2B61}" srcId="{29E5D88D-6EDD-4B76-8463-E955711C2C91}" destId="{EC018D3E-6BB3-46C4-A992-E430D5C95508}" srcOrd="0" destOrd="0" parTransId="{7CE6B11F-5D67-45AC-B87F-DD109DAB9740}" sibTransId="{4C75F14B-4233-4032-979D-B30A287A3A6C}"/>
    <dgm:cxn modelId="{8856BF15-A48E-48B3-BBB0-45369FAC694D}" type="presParOf" srcId="{43A515A4-853F-470F-A3E3-71DA0146A7D2}" destId="{F2B346A3-457F-40A6-BB9D-FC2F1210296F}" srcOrd="0" destOrd="0" presId="urn:microsoft.com/office/officeart/2005/8/layout/radial6"/>
    <dgm:cxn modelId="{AE2CFEBB-F77D-4B91-A152-624BD7BC9894}" type="presParOf" srcId="{43A515A4-853F-470F-A3E3-71DA0146A7D2}" destId="{1D9C8DEA-DDB1-4EBE-9ABC-98D3FD1153FE}" srcOrd="1" destOrd="0" presId="urn:microsoft.com/office/officeart/2005/8/layout/radial6"/>
    <dgm:cxn modelId="{0F3BF1C0-F5BF-40AB-B8AF-12FA148BF0FB}" type="presParOf" srcId="{43A515A4-853F-470F-A3E3-71DA0146A7D2}" destId="{76AD40E6-1956-4437-BAC6-377B6B9A9521}" srcOrd="2" destOrd="0" presId="urn:microsoft.com/office/officeart/2005/8/layout/radial6"/>
    <dgm:cxn modelId="{DCC94C69-E259-4A82-B211-F7A2408A7FB8}" type="presParOf" srcId="{43A515A4-853F-470F-A3E3-71DA0146A7D2}" destId="{8F60AA38-21C1-45D6-99D2-C4778821B609}" srcOrd="3" destOrd="0" presId="urn:microsoft.com/office/officeart/2005/8/layout/radial6"/>
    <dgm:cxn modelId="{43E7D894-22C8-4701-8BC6-750CFD9B4480}" type="presParOf" srcId="{43A515A4-853F-470F-A3E3-71DA0146A7D2}" destId="{CDE61BF0-D77D-4681-82E5-07C33233299E}" srcOrd="4" destOrd="0" presId="urn:microsoft.com/office/officeart/2005/8/layout/radial6"/>
    <dgm:cxn modelId="{C51BE359-DF08-4554-9909-EA9E1141B73D}" type="presParOf" srcId="{43A515A4-853F-470F-A3E3-71DA0146A7D2}" destId="{C15091D3-3F4E-4481-B939-5571294B7D43}" srcOrd="5" destOrd="0" presId="urn:microsoft.com/office/officeart/2005/8/layout/radial6"/>
    <dgm:cxn modelId="{1CEE246A-5A7F-448C-AD83-BA46E66C441A}" type="presParOf" srcId="{43A515A4-853F-470F-A3E3-71DA0146A7D2}" destId="{A040BCDB-F187-4392-922A-0EC8F3C8F28C}" srcOrd="6" destOrd="0" presId="urn:microsoft.com/office/officeart/2005/8/layout/radial6"/>
    <dgm:cxn modelId="{62255359-2BE8-428A-8F0C-C7294086286C}" type="presParOf" srcId="{43A515A4-853F-470F-A3E3-71DA0146A7D2}" destId="{E4045213-F8DD-4A12-943A-8CFDA0E6E287}" srcOrd="7" destOrd="0" presId="urn:microsoft.com/office/officeart/2005/8/layout/radial6"/>
    <dgm:cxn modelId="{77A1315D-9ADF-44AB-A44F-B20820C0C605}" type="presParOf" srcId="{43A515A4-853F-470F-A3E3-71DA0146A7D2}" destId="{9D83454F-7301-4059-9561-344028D2A575}" srcOrd="8" destOrd="0" presId="urn:microsoft.com/office/officeart/2005/8/layout/radial6"/>
    <dgm:cxn modelId="{E22DFB57-0A22-4B24-AE64-853A710C6424}" type="presParOf" srcId="{43A515A4-853F-470F-A3E3-71DA0146A7D2}" destId="{87F79C7E-6DCC-48D6-B86D-A27C10DE3FCB}" srcOrd="9" destOrd="0" presId="urn:microsoft.com/office/officeart/2005/8/layout/radial6"/>
    <dgm:cxn modelId="{F0035630-D601-4945-BEDE-FF0FD7B74930}" type="presParOf" srcId="{43A515A4-853F-470F-A3E3-71DA0146A7D2}" destId="{2ECD613F-4DB4-40F6-87CC-71139F7320A1}" srcOrd="10" destOrd="0" presId="urn:microsoft.com/office/officeart/2005/8/layout/radial6"/>
    <dgm:cxn modelId="{0DA6A3B2-4CDB-44AC-9A03-2FCE040EF605}" type="presParOf" srcId="{43A515A4-853F-470F-A3E3-71DA0146A7D2}" destId="{54BC36ED-1B10-4002-92B6-47C56E9A6B6A}" srcOrd="11" destOrd="0" presId="urn:microsoft.com/office/officeart/2005/8/layout/radial6"/>
    <dgm:cxn modelId="{2729BE90-8CD4-4DFA-B54A-4C674CEAF88A}" type="presParOf" srcId="{43A515A4-853F-470F-A3E3-71DA0146A7D2}" destId="{1CA374A5-7F1A-4F2A-B22E-F25178874251}" srcOrd="12" destOrd="0" presId="urn:microsoft.com/office/officeart/2005/8/layout/radial6"/>
  </dgm:cxnLst>
  <dgm:bg>
    <a:solidFill>
      <a:schemeClr val="bg1"/>
    </a:solidFill>
  </dgm:bg>
  <dgm:whole>
    <a:ln>
      <a:solidFill>
        <a:srgbClr val="99CCFF"/>
      </a:solidFill>
    </a:ln>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1AAEA4-9710-4FA3-B465-3B2A96B03641}">
      <dsp:nvSpPr>
        <dsp:cNvPr id="0" name=""/>
        <dsp:cNvSpPr/>
      </dsp:nvSpPr>
      <dsp:spPr>
        <a:xfrm>
          <a:off x="247050" y="461729"/>
          <a:ext cx="3093161" cy="3093161"/>
        </a:xfrm>
        <a:prstGeom prst="blockArc">
          <a:avLst>
            <a:gd name="adj1" fmla="val 12600000"/>
            <a:gd name="adj2" fmla="val 16200000"/>
            <a:gd name="adj3" fmla="val 4492"/>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4A75E392-ABE5-4F8C-9F7C-A2647C750974}">
      <dsp:nvSpPr>
        <dsp:cNvPr id="0" name=""/>
        <dsp:cNvSpPr/>
      </dsp:nvSpPr>
      <dsp:spPr>
        <a:xfrm>
          <a:off x="247050" y="461729"/>
          <a:ext cx="3093161" cy="3093161"/>
        </a:xfrm>
        <a:prstGeom prst="blockArc">
          <a:avLst>
            <a:gd name="adj1" fmla="val 9000000"/>
            <a:gd name="adj2" fmla="val 12600000"/>
            <a:gd name="adj3" fmla="val 4492"/>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FD6D8179-A172-4253-9720-712566ED770B}">
      <dsp:nvSpPr>
        <dsp:cNvPr id="0" name=""/>
        <dsp:cNvSpPr/>
      </dsp:nvSpPr>
      <dsp:spPr>
        <a:xfrm>
          <a:off x="247050" y="461729"/>
          <a:ext cx="3093161" cy="3093161"/>
        </a:xfrm>
        <a:prstGeom prst="blockArc">
          <a:avLst>
            <a:gd name="adj1" fmla="val 5400000"/>
            <a:gd name="adj2" fmla="val 9000000"/>
            <a:gd name="adj3" fmla="val 4492"/>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7A50D2AB-B417-4119-B2C4-ACE132F4F462}">
      <dsp:nvSpPr>
        <dsp:cNvPr id="0" name=""/>
        <dsp:cNvSpPr/>
      </dsp:nvSpPr>
      <dsp:spPr>
        <a:xfrm>
          <a:off x="247050" y="461729"/>
          <a:ext cx="3093161" cy="3093161"/>
        </a:xfrm>
        <a:prstGeom prst="blockArc">
          <a:avLst>
            <a:gd name="adj1" fmla="val 1800000"/>
            <a:gd name="adj2" fmla="val 5400000"/>
            <a:gd name="adj3" fmla="val 4492"/>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B86881A1-0DF5-47CA-AA93-6B4CFD59C557}">
      <dsp:nvSpPr>
        <dsp:cNvPr id="0" name=""/>
        <dsp:cNvSpPr/>
      </dsp:nvSpPr>
      <dsp:spPr>
        <a:xfrm>
          <a:off x="247050" y="461729"/>
          <a:ext cx="3093161" cy="3093161"/>
        </a:xfrm>
        <a:prstGeom prst="blockArc">
          <a:avLst>
            <a:gd name="adj1" fmla="val 19800000"/>
            <a:gd name="adj2" fmla="val 1800000"/>
            <a:gd name="adj3" fmla="val 4492"/>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E071944C-7D52-4844-9FC5-EDDF2C7FC64E}">
      <dsp:nvSpPr>
        <dsp:cNvPr id="0" name=""/>
        <dsp:cNvSpPr/>
      </dsp:nvSpPr>
      <dsp:spPr>
        <a:xfrm>
          <a:off x="247050" y="461729"/>
          <a:ext cx="3093161" cy="3093161"/>
        </a:xfrm>
        <a:prstGeom prst="blockArc">
          <a:avLst>
            <a:gd name="adj1" fmla="val 16200000"/>
            <a:gd name="adj2" fmla="val 19800000"/>
            <a:gd name="adj3" fmla="val 4492"/>
          </a:avLst>
        </a:prstGeom>
        <a:solidFill>
          <a:schemeClr val="accent2"/>
        </a:solidFill>
        <a:ln>
          <a:noFill/>
        </a:ln>
        <a:effectLst/>
      </dsp:spPr>
      <dsp:style>
        <a:lnRef idx="0">
          <a:scrgbClr r="0" g="0" b="0"/>
        </a:lnRef>
        <a:fillRef idx="1">
          <a:scrgbClr r="0" g="0" b="0"/>
        </a:fillRef>
        <a:effectRef idx="0">
          <a:scrgbClr r="0" g="0" b="0"/>
        </a:effectRef>
        <a:fontRef idx="minor">
          <a:schemeClr val="lt1"/>
        </a:fontRef>
      </dsp:style>
    </dsp:sp>
    <dsp:sp modelId="{7BC1915F-F33E-4898-B945-8044404AF47F}">
      <dsp:nvSpPr>
        <dsp:cNvPr id="0" name=""/>
        <dsp:cNvSpPr/>
      </dsp:nvSpPr>
      <dsp:spPr>
        <a:xfrm>
          <a:off x="1104379" y="1319058"/>
          <a:ext cx="1378503" cy="1378503"/>
        </a:xfrm>
        <a:prstGeom prst="ellipse">
          <a:avLst/>
        </a:prstGeom>
        <a:solidFill>
          <a:schemeClr val="lt1">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kumimoji="1" lang="ja-JP" altLang="en-US" sz="2000" kern="1200" dirty="0">
              <a:latin typeface="ＭＳ Ｐゴシック" panose="020B0600070205080204" pitchFamily="50" charset="-128"/>
              <a:ea typeface="ＭＳ Ｐゴシック" panose="020B0600070205080204" pitchFamily="50" charset="-128"/>
            </a:rPr>
            <a:t>自立支援協議会</a:t>
          </a:r>
        </a:p>
      </dsp:txBody>
      <dsp:txXfrm>
        <a:off x="1306256" y="1520935"/>
        <a:ext cx="974749" cy="974749"/>
      </dsp:txXfrm>
    </dsp:sp>
    <dsp:sp modelId="{A93B55D2-96DE-4763-9E6D-1C10A2899B0A}">
      <dsp:nvSpPr>
        <dsp:cNvPr id="0" name=""/>
        <dsp:cNvSpPr/>
      </dsp:nvSpPr>
      <dsp:spPr>
        <a:xfrm>
          <a:off x="1311154" y="13991"/>
          <a:ext cx="964952" cy="964952"/>
        </a:xfrm>
        <a:prstGeom prst="ellipse">
          <a:avLst/>
        </a:prstGeom>
        <a:solidFill>
          <a:schemeClr val="lt1">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ＭＳ Ｐゴシック" panose="020B0600070205080204" pitchFamily="50" charset="-128"/>
              <a:ea typeface="ＭＳ Ｐゴシック" panose="020B0600070205080204" pitchFamily="50" charset="-128"/>
            </a:rPr>
            <a:t>情報機能</a:t>
          </a:r>
        </a:p>
      </dsp:txBody>
      <dsp:txXfrm>
        <a:off x="1452468" y="155305"/>
        <a:ext cx="682324" cy="682324"/>
      </dsp:txXfrm>
    </dsp:sp>
    <dsp:sp modelId="{F2716EAB-5C93-4339-ACEE-08812ACC8B10}">
      <dsp:nvSpPr>
        <dsp:cNvPr id="0" name=""/>
        <dsp:cNvSpPr/>
      </dsp:nvSpPr>
      <dsp:spPr>
        <a:xfrm>
          <a:off x="2620448" y="769912"/>
          <a:ext cx="964952" cy="964952"/>
        </a:xfrm>
        <a:prstGeom prst="ellipse">
          <a:avLst/>
        </a:prstGeom>
        <a:solidFill>
          <a:schemeClr val="lt1">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ＭＳ Ｐゴシック" panose="020B0600070205080204" pitchFamily="50" charset="-128"/>
              <a:ea typeface="ＭＳ Ｐゴシック" panose="020B0600070205080204" pitchFamily="50" charset="-128"/>
            </a:rPr>
            <a:t>調整機能</a:t>
          </a:r>
        </a:p>
      </dsp:txBody>
      <dsp:txXfrm>
        <a:off x="2761762" y="911226"/>
        <a:ext cx="682324" cy="682324"/>
      </dsp:txXfrm>
    </dsp:sp>
    <dsp:sp modelId="{95A44A75-9870-45E9-A370-B90CBEF2FECB}">
      <dsp:nvSpPr>
        <dsp:cNvPr id="0" name=""/>
        <dsp:cNvSpPr/>
      </dsp:nvSpPr>
      <dsp:spPr>
        <a:xfrm>
          <a:off x="2620448" y="2281754"/>
          <a:ext cx="964952" cy="964952"/>
        </a:xfrm>
        <a:prstGeom prst="ellipse">
          <a:avLst/>
        </a:prstGeom>
        <a:solidFill>
          <a:schemeClr val="lt1">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ＭＳ Ｐゴシック" panose="020B0600070205080204" pitchFamily="50" charset="-128"/>
              <a:ea typeface="ＭＳ Ｐゴシック" panose="020B0600070205080204" pitchFamily="50" charset="-128"/>
            </a:rPr>
            <a:t>開発機能</a:t>
          </a:r>
        </a:p>
      </dsp:txBody>
      <dsp:txXfrm>
        <a:off x="2761762" y="2423068"/>
        <a:ext cx="682324" cy="682324"/>
      </dsp:txXfrm>
    </dsp:sp>
    <dsp:sp modelId="{C46B5B21-4240-4F08-84BE-52A3A46D2C03}">
      <dsp:nvSpPr>
        <dsp:cNvPr id="0" name=""/>
        <dsp:cNvSpPr/>
      </dsp:nvSpPr>
      <dsp:spPr>
        <a:xfrm>
          <a:off x="1311154" y="3037675"/>
          <a:ext cx="964952" cy="964952"/>
        </a:xfrm>
        <a:prstGeom prst="ellipse">
          <a:avLst/>
        </a:prstGeom>
        <a:solidFill>
          <a:schemeClr val="lt1">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ＭＳ Ｐゴシック" panose="020B0600070205080204" pitchFamily="50" charset="-128"/>
              <a:ea typeface="ＭＳ Ｐゴシック" panose="020B0600070205080204" pitchFamily="50" charset="-128"/>
            </a:rPr>
            <a:t>教育機能</a:t>
          </a:r>
        </a:p>
      </dsp:txBody>
      <dsp:txXfrm>
        <a:off x="1452468" y="3178989"/>
        <a:ext cx="682324" cy="682324"/>
      </dsp:txXfrm>
    </dsp:sp>
    <dsp:sp modelId="{0BBAFF4A-9E9E-44FA-A21F-AFB9005D8BC9}">
      <dsp:nvSpPr>
        <dsp:cNvPr id="0" name=""/>
        <dsp:cNvSpPr/>
      </dsp:nvSpPr>
      <dsp:spPr>
        <a:xfrm>
          <a:off x="1861" y="2281754"/>
          <a:ext cx="964952" cy="964952"/>
        </a:xfrm>
        <a:prstGeom prst="ellipse">
          <a:avLst/>
        </a:prstGeom>
        <a:solidFill>
          <a:schemeClr val="lt1">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ＭＳ Ｐゴシック" panose="020B0600070205080204" pitchFamily="50" charset="-128"/>
              <a:ea typeface="ＭＳ Ｐゴシック" panose="020B0600070205080204" pitchFamily="50" charset="-128"/>
            </a:rPr>
            <a:t>権利擁護機能</a:t>
          </a:r>
        </a:p>
      </dsp:txBody>
      <dsp:txXfrm>
        <a:off x="143175" y="2423068"/>
        <a:ext cx="682324" cy="682324"/>
      </dsp:txXfrm>
    </dsp:sp>
    <dsp:sp modelId="{3E8C17CC-2437-46D5-8026-8C55B160EE9D}">
      <dsp:nvSpPr>
        <dsp:cNvPr id="0" name=""/>
        <dsp:cNvSpPr/>
      </dsp:nvSpPr>
      <dsp:spPr>
        <a:xfrm>
          <a:off x="1861" y="769912"/>
          <a:ext cx="964952" cy="964952"/>
        </a:xfrm>
        <a:prstGeom prst="ellipse">
          <a:avLst/>
        </a:prstGeom>
        <a:solidFill>
          <a:schemeClr val="lt1">
            <a:hueOff val="0"/>
            <a:satOff val="0"/>
            <a:lumOff val="0"/>
            <a:alphaOff val="0"/>
          </a:schemeClr>
        </a:solidFill>
        <a:ln w="25400" cap="flat" cmpd="sng" algn="ctr">
          <a:solidFill>
            <a:schemeClr val="accent2"/>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kumimoji="1" lang="ja-JP" altLang="en-US" sz="1600" kern="1200" dirty="0">
              <a:latin typeface="ＭＳ Ｐゴシック" panose="020B0600070205080204" pitchFamily="50" charset="-128"/>
              <a:ea typeface="ＭＳ Ｐゴシック" panose="020B0600070205080204" pitchFamily="50" charset="-128"/>
            </a:rPr>
            <a:t>評価機能</a:t>
          </a:r>
        </a:p>
      </dsp:txBody>
      <dsp:txXfrm>
        <a:off x="143175" y="911226"/>
        <a:ext cx="682324" cy="6823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374A5-7F1A-4F2A-B22E-F25178874251}">
      <dsp:nvSpPr>
        <dsp:cNvPr id="0" name=""/>
        <dsp:cNvSpPr/>
      </dsp:nvSpPr>
      <dsp:spPr>
        <a:xfrm>
          <a:off x="301731" y="674817"/>
          <a:ext cx="1676529" cy="1676529"/>
        </a:xfrm>
        <a:prstGeom prst="blockArc">
          <a:avLst>
            <a:gd name="adj1" fmla="val 11446210"/>
            <a:gd name="adj2" fmla="val 16128292"/>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7F79C7E-6DCC-48D6-B86D-A27C10DE3FCB}">
      <dsp:nvSpPr>
        <dsp:cNvPr id="0" name=""/>
        <dsp:cNvSpPr/>
      </dsp:nvSpPr>
      <dsp:spPr>
        <a:xfrm>
          <a:off x="312089" y="440313"/>
          <a:ext cx="1676529" cy="1676529"/>
        </a:xfrm>
        <a:prstGeom prst="blockArc">
          <a:avLst>
            <a:gd name="adj1" fmla="val 5636571"/>
            <a:gd name="adj2" fmla="val 10457297"/>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040BCDB-F187-4392-922A-0EC8F3C8F28C}">
      <dsp:nvSpPr>
        <dsp:cNvPr id="0" name=""/>
        <dsp:cNvSpPr/>
      </dsp:nvSpPr>
      <dsp:spPr>
        <a:xfrm>
          <a:off x="194984" y="440636"/>
          <a:ext cx="1676529" cy="1676529"/>
        </a:xfrm>
        <a:prstGeom prst="blockArc">
          <a:avLst>
            <a:gd name="adj1" fmla="val 340361"/>
            <a:gd name="adj2" fmla="val 5144492"/>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F60AA38-21C1-45D6-99D2-C4778821B609}">
      <dsp:nvSpPr>
        <dsp:cNvPr id="0" name=""/>
        <dsp:cNvSpPr/>
      </dsp:nvSpPr>
      <dsp:spPr>
        <a:xfrm>
          <a:off x="204740" y="671086"/>
          <a:ext cx="1676529" cy="1676529"/>
        </a:xfrm>
        <a:prstGeom prst="blockArc">
          <a:avLst>
            <a:gd name="adj1" fmla="val 16536039"/>
            <a:gd name="adj2" fmla="val 20968734"/>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2B346A3-457F-40A6-BB9D-FC2F1210296F}">
      <dsp:nvSpPr>
        <dsp:cNvPr id="0" name=""/>
        <dsp:cNvSpPr/>
      </dsp:nvSpPr>
      <dsp:spPr>
        <a:xfrm>
          <a:off x="812195" y="1115554"/>
          <a:ext cx="589907" cy="523581"/>
        </a:xfrm>
        <a:prstGeom prst="ellipse">
          <a:avLst/>
        </a:prstGeom>
        <a:solidFill>
          <a:schemeClr val="lt1">
            <a:hueOff val="0"/>
            <a:satOff val="0"/>
            <a:lumOff val="0"/>
            <a:alphaOff val="0"/>
          </a:schemeClr>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本人</a:t>
          </a:r>
        </a:p>
      </dsp:txBody>
      <dsp:txXfrm>
        <a:off x="898585" y="1192231"/>
        <a:ext cx="417127" cy="370227"/>
      </dsp:txXfrm>
    </dsp:sp>
    <dsp:sp modelId="{1D9C8DEA-DDB1-4EBE-9ABC-98D3FD1153FE}">
      <dsp:nvSpPr>
        <dsp:cNvPr id="0" name=""/>
        <dsp:cNvSpPr/>
      </dsp:nvSpPr>
      <dsp:spPr>
        <a:xfrm>
          <a:off x="762930" y="350971"/>
          <a:ext cx="719973" cy="686941"/>
        </a:xfrm>
        <a:prstGeom prst="ellipse">
          <a:avLst/>
        </a:prstGeom>
        <a:solidFill>
          <a:srgbClr val="FFE6B3"/>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kumimoji="1" lang="ja-JP" altLang="en-US" sz="1200" kern="1200" dirty="0"/>
            <a:t>医療機関</a:t>
          </a:r>
        </a:p>
      </dsp:txBody>
      <dsp:txXfrm>
        <a:off x="868368" y="451571"/>
        <a:ext cx="509097" cy="485741"/>
      </dsp:txXfrm>
    </dsp:sp>
    <dsp:sp modelId="{CDE61BF0-D77D-4681-82E5-07C33233299E}">
      <dsp:nvSpPr>
        <dsp:cNvPr id="0" name=""/>
        <dsp:cNvSpPr/>
      </dsp:nvSpPr>
      <dsp:spPr>
        <a:xfrm>
          <a:off x="1476927" y="1011858"/>
          <a:ext cx="742261" cy="695957"/>
        </a:xfrm>
        <a:prstGeom prst="ellipse">
          <a:avLst/>
        </a:prstGeom>
        <a:solidFill>
          <a:srgbClr val="FFCC99"/>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基幹相談支援センター</a:t>
          </a:r>
        </a:p>
      </dsp:txBody>
      <dsp:txXfrm>
        <a:off x="1585629" y="1113779"/>
        <a:ext cx="524857" cy="492115"/>
      </dsp:txXfrm>
    </dsp:sp>
    <dsp:sp modelId="{E4045213-F8DD-4A12-943A-8CFDA0E6E287}">
      <dsp:nvSpPr>
        <dsp:cNvPr id="0" name=""/>
        <dsp:cNvSpPr/>
      </dsp:nvSpPr>
      <dsp:spPr>
        <a:xfrm>
          <a:off x="705224" y="1772425"/>
          <a:ext cx="777654" cy="646066"/>
        </a:xfrm>
        <a:prstGeom prst="ellipse">
          <a:avLst/>
        </a:prstGeom>
        <a:solidFill>
          <a:srgbClr val="99FF99"/>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市町村</a:t>
          </a:r>
        </a:p>
      </dsp:txBody>
      <dsp:txXfrm>
        <a:off x="819109" y="1867039"/>
        <a:ext cx="549884" cy="456838"/>
      </dsp:txXfrm>
    </dsp:sp>
    <dsp:sp modelId="{2ECD613F-4DB4-40F6-87CC-71139F7320A1}">
      <dsp:nvSpPr>
        <dsp:cNvPr id="0" name=""/>
        <dsp:cNvSpPr/>
      </dsp:nvSpPr>
      <dsp:spPr>
        <a:xfrm>
          <a:off x="-32053" y="1008074"/>
          <a:ext cx="735309" cy="703989"/>
        </a:xfrm>
        <a:prstGeom prst="ellipse">
          <a:avLst/>
        </a:prstGeom>
        <a:solidFill>
          <a:srgbClr val="CCFFFF"/>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保健所</a:t>
          </a:r>
        </a:p>
      </dsp:txBody>
      <dsp:txXfrm>
        <a:off x="75631" y="1111171"/>
        <a:ext cx="519941" cy="4977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374A5-7F1A-4F2A-B22E-F25178874251}">
      <dsp:nvSpPr>
        <dsp:cNvPr id="0" name=""/>
        <dsp:cNvSpPr/>
      </dsp:nvSpPr>
      <dsp:spPr>
        <a:xfrm>
          <a:off x="285212" y="710653"/>
          <a:ext cx="1584743" cy="1584743"/>
        </a:xfrm>
        <a:prstGeom prst="blockArc">
          <a:avLst>
            <a:gd name="adj1" fmla="val 11446210"/>
            <a:gd name="adj2" fmla="val 16128292"/>
            <a:gd name="adj3" fmla="val 4640"/>
          </a:avLst>
        </a:prstGeom>
        <a:solidFill>
          <a:schemeClr val="accent2"/>
        </a:solidFill>
        <a:ln>
          <a:solidFill>
            <a:schemeClr val="accent2"/>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7F79C7E-6DCC-48D6-B86D-A27C10DE3FCB}">
      <dsp:nvSpPr>
        <dsp:cNvPr id="0" name=""/>
        <dsp:cNvSpPr/>
      </dsp:nvSpPr>
      <dsp:spPr>
        <a:xfrm>
          <a:off x="295003" y="488987"/>
          <a:ext cx="1584743" cy="1584743"/>
        </a:xfrm>
        <a:prstGeom prst="blockArc">
          <a:avLst>
            <a:gd name="adj1" fmla="val 5636571"/>
            <a:gd name="adj2" fmla="val 10457297"/>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040BCDB-F187-4392-922A-0EC8F3C8F28C}">
      <dsp:nvSpPr>
        <dsp:cNvPr id="0" name=""/>
        <dsp:cNvSpPr/>
      </dsp:nvSpPr>
      <dsp:spPr>
        <a:xfrm>
          <a:off x="184309" y="489292"/>
          <a:ext cx="1584743" cy="1584743"/>
        </a:xfrm>
        <a:prstGeom prst="blockArc">
          <a:avLst>
            <a:gd name="adj1" fmla="val 340361"/>
            <a:gd name="adj2" fmla="val 5144492"/>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F60AA38-21C1-45D6-99D2-C4778821B609}">
      <dsp:nvSpPr>
        <dsp:cNvPr id="0" name=""/>
        <dsp:cNvSpPr/>
      </dsp:nvSpPr>
      <dsp:spPr>
        <a:xfrm>
          <a:off x="193531" y="707126"/>
          <a:ext cx="1584743" cy="1584743"/>
        </a:xfrm>
        <a:prstGeom prst="blockArc">
          <a:avLst>
            <a:gd name="adj1" fmla="val 16536039"/>
            <a:gd name="adj2" fmla="val 20968734"/>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2B346A3-457F-40A6-BB9D-FC2F1210296F}">
      <dsp:nvSpPr>
        <dsp:cNvPr id="0" name=""/>
        <dsp:cNvSpPr/>
      </dsp:nvSpPr>
      <dsp:spPr>
        <a:xfrm>
          <a:off x="767729" y="1127260"/>
          <a:ext cx="557611" cy="494916"/>
        </a:xfrm>
        <a:prstGeom prst="ellipse">
          <a:avLst/>
        </a:prstGeom>
        <a:solidFill>
          <a:schemeClr val="lt1">
            <a:hueOff val="0"/>
            <a:satOff val="0"/>
            <a:lumOff val="0"/>
            <a:alphaOff val="0"/>
          </a:schemeClr>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kumimoji="1" lang="ja-JP" altLang="en-US" sz="900" kern="1200" dirty="0"/>
            <a:t>本人</a:t>
          </a:r>
        </a:p>
      </dsp:txBody>
      <dsp:txXfrm>
        <a:off x="849389" y="1199739"/>
        <a:ext cx="394291" cy="349958"/>
      </dsp:txXfrm>
    </dsp:sp>
    <dsp:sp modelId="{1D9C8DEA-DDB1-4EBE-9ABC-98D3FD1153FE}">
      <dsp:nvSpPr>
        <dsp:cNvPr id="0" name=""/>
        <dsp:cNvSpPr/>
      </dsp:nvSpPr>
      <dsp:spPr>
        <a:xfrm>
          <a:off x="721161" y="404536"/>
          <a:ext cx="680556" cy="649333"/>
        </a:xfrm>
        <a:prstGeom prst="ellipse">
          <a:avLst/>
        </a:prstGeom>
        <a:solidFill>
          <a:srgbClr val="FFE6B3"/>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kumimoji="1" lang="ja-JP" altLang="en-US" sz="1000" kern="1200" dirty="0"/>
            <a:t>障害者支援施設</a:t>
          </a:r>
        </a:p>
      </dsp:txBody>
      <dsp:txXfrm>
        <a:off x="820826" y="499629"/>
        <a:ext cx="481226" cy="459147"/>
      </dsp:txXfrm>
    </dsp:sp>
    <dsp:sp modelId="{CDE61BF0-D77D-4681-82E5-07C33233299E}">
      <dsp:nvSpPr>
        <dsp:cNvPr id="0" name=""/>
        <dsp:cNvSpPr/>
      </dsp:nvSpPr>
      <dsp:spPr>
        <a:xfrm>
          <a:off x="1396068" y="1029242"/>
          <a:ext cx="701624" cy="657855"/>
        </a:xfrm>
        <a:prstGeom prst="ellipse">
          <a:avLst/>
        </a:prstGeom>
        <a:solidFill>
          <a:srgbClr val="FF99FF"/>
        </a:solidFill>
        <a:ln w="38100" cap="flat" cmpd="sng" algn="ctr">
          <a:solidFill>
            <a:srgbClr val="FF00FF"/>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kumimoji="1" lang="ja-JP" altLang="en-US" sz="900" kern="1200" dirty="0"/>
            <a:t>計画相談支援　</a:t>
          </a:r>
          <a:endParaRPr kumimoji="1" lang="en-US" altLang="ja-JP" sz="900" kern="1200" dirty="0"/>
        </a:p>
        <a:p>
          <a:pPr lvl="0" algn="ctr" defTabSz="400050">
            <a:lnSpc>
              <a:spcPct val="90000"/>
            </a:lnSpc>
            <a:spcBef>
              <a:spcPct val="0"/>
            </a:spcBef>
            <a:spcAft>
              <a:spcPct val="35000"/>
            </a:spcAft>
          </a:pPr>
          <a:r>
            <a:rPr kumimoji="1" lang="ja-JP" altLang="en-US" sz="900" kern="1200" dirty="0"/>
            <a:t>指定特定</a:t>
          </a:r>
        </a:p>
      </dsp:txBody>
      <dsp:txXfrm>
        <a:off x="1498818" y="1125583"/>
        <a:ext cx="496124" cy="465173"/>
      </dsp:txXfrm>
    </dsp:sp>
    <dsp:sp modelId="{E4045213-F8DD-4A12-943A-8CFDA0E6E287}">
      <dsp:nvSpPr>
        <dsp:cNvPr id="0" name=""/>
        <dsp:cNvSpPr/>
      </dsp:nvSpPr>
      <dsp:spPr>
        <a:xfrm>
          <a:off x="666614" y="1748169"/>
          <a:ext cx="735079" cy="610695"/>
        </a:xfrm>
        <a:prstGeom prst="ellipse">
          <a:avLst/>
        </a:prstGeom>
        <a:solidFill>
          <a:srgbClr val="FFCC99"/>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kumimoji="1" lang="ja-JP" altLang="en-US" sz="900" kern="1200" dirty="0"/>
            <a:t>基幹相談支援センター</a:t>
          </a:r>
        </a:p>
      </dsp:txBody>
      <dsp:txXfrm>
        <a:off x="774264" y="1837603"/>
        <a:ext cx="519779" cy="431827"/>
      </dsp:txXfrm>
    </dsp:sp>
    <dsp:sp modelId="{2ECD613F-4DB4-40F6-87CC-71139F7320A1}">
      <dsp:nvSpPr>
        <dsp:cNvPr id="0" name=""/>
        <dsp:cNvSpPr/>
      </dsp:nvSpPr>
      <dsp:spPr>
        <a:xfrm>
          <a:off x="-30298" y="1025665"/>
          <a:ext cx="695052" cy="665447"/>
        </a:xfrm>
        <a:prstGeom prst="ellipse">
          <a:avLst/>
        </a:prstGeom>
        <a:solidFill>
          <a:srgbClr val="99FF99"/>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kumimoji="1" lang="ja-JP" altLang="en-US" sz="900" kern="1200" dirty="0"/>
            <a:t>市町村</a:t>
          </a:r>
        </a:p>
      </dsp:txBody>
      <dsp:txXfrm>
        <a:off x="71490" y="1123117"/>
        <a:ext cx="491476" cy="47054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374A5-7F1A-4F2A-B22E-F25178874251}">
      <dsp:nvSpPr>
        <dsp:cNvPr id="0" name=""/>
        <dsp:cNvSpPr/>
      </dsp:nvSpPr>
      <dsp:spPr>
        <a:xfrm>
          <a:off x="276011" y="730611"/>
          <a:ext cx="1533623" cy="1533623"/>
        </a:xfrm>
        <a:prstGeom prst="blockArc">
          <a:avLst>
            <a:gd name="adj1" fmla="val 11446210"/>
            <a:gd name="adj2" fmla="val 16128292"/>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7F79C7E-6DCC-48D6-B86D-A27C10DE3FCB}">
      <dsp:nvSpPr>
        <dsp:cNvPr id="0" name=""/>
        <dsp:cNvSpPr/>
      </dsp:nvSpPr>
      <dsp:spPr>
        <a:xfrm>
          <a:off x="285487" y="516096"/>
          <a:ext cx="1533623" cy="1533623"/>
        </a:xfrm>
        <a:prstGeom prst="blockArc">
          <a:avLst>
            <a:gd name="adj1" fmla="val 5636571"/>
            <a:gd name="adj2" fmla="val 10457297"/>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040BCDB-F187-4392-922A-0EC8F3C8F28C}">
      <dsp:nvSpPr>
        <dsp:cNvPr id="0" name=""/>
        <dsp:cNvSpPr/>
      </dsp:nvSpPr>
      <dsp:spPr>
        <a:xfrm>
          <a:off x="178364" y="516392"/>
          <a:ext cx="1533623" cy="1533623"/>
        </a:xfrm>
        <a:prstGeom prst="blockArc">
          <a:avLst>
            <a:gd name="adj1" fmla="val 340361"/>
            <a:gd name="adj2" fmla="val 5144492"/>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F60AA38-21C1-45D6-99D2-C4778821B609}">
      <dsp:nvSpPr>
        <dsp:cNvPr id="0" name=""/>
        <dsp:cNvSpPr/>
      </dsp:nvSpPr>
      <dsp:spPr>
        <a:xfrm>
          <a:off x="187288" y="727199"/>
          <a:ext cx="1533623" cy="1533623"/>
        </a:xfrm>
        <a:prstGeom prst="blockArc">
          <a:avLst>
            <a:gd name="adj1" fmla="val 16536039"/>
            <a:gd name="adj2" fmla="val 20968734"/>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2B346A3-457F-40A6-BB9D-FC2F1210296F}">
      <dsp:nvSpPr>
        <dsp:cNvPr id="0" name=""/>
        <dsp:cNvSpPr/>
      </dsp:nvSpPr>
      <dsp:spPr>
        <a:xfrm>
          <a:off x="742964" y="1133780"/>
          <a:ext cx="539624" cy="478951"/>
        </a:xfrm>
        <a:prstGeom prst="ellipse">
          <a:avLst/>
        </a:prstGeom>
        <a:solidFill>
          <a:schemeClr val="lt1">
            <a:hueOff val="0"/>
            <a:satOff val="0"/>
            <a:lumOff val="0"/>
            <a:alphaOff val="0"/>
          </a:schemeClr>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kumimoji="1" lang="ja-JP" altLang="en-US" sz="800" kern="1200" dirty="0"/>
            <a:t>本人</a:t>
          </a:r>
        </a:p>
      </dsp:txBody>
      <dsp:txXfrm>
        <a:off x="821990" y="1203921"/>
        <a:ext cx="381572" cy="338669"/>
      </dsp:txXfrm>
    </dsp:sp>
    <dsp:sp modelId="{1D9C8DEA-DDB1-4EBE-9ABC-98D3FD1153FE}">
      <dsp:nvSpPr>
        <dsp:cNvPr id="0" name=""/>
        <dsp:cNvSpPr/>
      </dsp:nvSpPr>
      <dsp:spPr>
        <a:xfrm>
          <a:off x="697898" y="434370"/>
          <a:ext cx="658603" cy="628387"/>
        </a:xfrm>
        <a:prstGeom prst="ellipse">
          <a:avLst/>
        </a:prstGeom>
        <a:solidFill>
          <a:srgbClr val="FFE6B3"/>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kumimoji="1" lang="ja-JP" altLang="en-US" sz="1400" kern="1200" dirty="0"/>
            <a:t>救護施設</a:t>
          </a:r>
        </a:p>
      </dsp:txBody>
      <dsp:txXfrm>
        <a:off x="794348" y="526395"/>
        <a:ext cx="465703" cy="444337"/>
      </dsp:txXfrm>
    </dsp:sp>
    <dsp:sp modelId="{CDE61BF0-D77D-4681-82E5-07C33233299E}">
      <dsp:nvSpPr>
        <dsp:cNvPr id="0" name=""/>
        <dsp:cNvSpPr/>
      </dsp:nvSpPr>
      <dsp:spPr>
        <a:xfrm>
          <a:off x="1351034" y="1038923"/>
          <a:ext cx="678991" cy="636634"/>
        </a:xfrm>
        <a:prstGeom prst="ellipse">
          <a:avLst/>
        </a:prstGeom>
        <a:solidFill>
          <a:srgbClr val="FFCC99"/>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kumimoji="1" lang="ja-JP" altLang="en-US" sz="800" kern="1200" dirty="0"/>
            <a:t>基幹相談支援センター</a:t>
          </a:r>
        </a:p>
      </dsp:txBody>
      <dsp:txXfrm>
        <a:off x="1450470" y="1132156"/>
        <a:ext cx="480119" cy="450168"/>
      </dsp:txXfrm>
    </dsp:sp>
    <dsp:sp modelId="{E4045213-F8DD-4A12-943A-8CFDA0E6E287}">
      <dsp:nvSpPr>
        <dsp:cNvPr id="0" name=""/>
        <dsp:cNvSpPr/>
      </dsp:nvSpPr>
      <dsp:spPr>
        <a:xfrm>
          <a:off x="645111" y="1734660"/>
          <a:ext cx="711367" cy="590995"/>
        </a:xfrm>
        <a:prstGeom prst="ellipse">
          <a:avLst/>
        </a:prstGeom>
        <a:solidFill>
          <a:srgbClr val="99FF99"/>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kumimoji="1" lang="ja-JP" altLang="en-US" sz="800" kern="1200" dirty="0"/>
            <a:t>市町村　　障害福祉担当</a:t>
          </a:r>
        </a:p>
      </dsp:txBody>
      <dsp:txXfrm>
        <a:off x="749288" y="1821209"/>
        <a:ext cx="503013" cy="417897"/>
      </dsp:txXfrm>
    </dsp:sp>
    <dsp:sp modelId="{2ECD613F-4DB4-40F6-87CC-71139F7320A1}">
      <dsp:nvSpPr>
        <dsp:cNvPr id="0" name=""/>
        <dsp:cNvSpPr/>
      </dsp:nvSpPr>
      <dsp:spPr>
        <a:xfrm>
          <a:off x="-29321" y="1035462"/>
          <a:ext cx="672632" cy="643982"/>
        </a:xfrm>
        <a:prstGeom prst="ellipse">
          <a:avLst/>
        </a:prstGeom>
        <a:solidFill>
          <a:srgbClr val="CCCCFF"/>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kumimoji="1" lang="ja-JP" altLang="en-US" sz="800" kern="1200" dirty="0"/>
            <a:t>福祉事務所</a:t>
          </a:r>
        </a:p>
      </dsp:txBody>
      <dsp:txXfrm>
        <a:off x="69184" y="1129771"/>
        <a:ext cx="475622" cy="4553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A374A5-7F1A-4F2A-B22E-F25178874251}">
      <dsp:nvSpPr>
        <dsp:cNvPr id="0" name=""/>
        <dsp:cNvSpPr/>
      </dsp:nvSpPr>
      <dsp:spPr>
        <a:xfrm>
          <a:off x="296399" y="686383"/>
          <a:ext cx="1646905" cy="1646905"/>
        </a:xfrm>
        <a:prstGeom prst="blockArc">
          <a:avLst>
            <a:gd name="adj1" fmla="val 11446210"/>
            <a:gd name="adj2" fmla="val 16128292"/>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7F79C7E-6DCC-48D6-B86D-A27C10DE3FCB}">
      <dsp:nvSpPr>
        <dsp:cNvPr id="0" name=""/>
        <dsp:cNvSpPr/>
      </dsp:nvSpPr>
      <dsp:spPr>
        <a:xfrm>
          <a:off x="306574" y="456023"/>
          <a:ext cx="1646905" cy="1646905"/>
        </a:xfrm>
        <a:prstGeom prst="blockArc">
          <a:avLst>
            <a:gd name="adj1" fmla="val 5636571"/>
            <a:gd name="adj2" fmla="val 10457297"/>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A040BCDB-F187-4392-922A-0EC8F3C8F28C}">
      <dsp:nvSpPr>
        <dsp:cNvPr id="0" name=""/>
        <dsp:cNvSpPr/>
      </dsp:nvSpPr>
      <dsp:spPr>
        <a:xfrm>
          <a:off x="191539" y="456340"/>
          <a:ext cx="1646905" cy="1646905"/>
        </a:xfrm>
        <a:prstGeom prst="blockArc">
          <a:avLst>
            <a:gd name="adj1" fmla="val 340361"/>
            <a:gd name="adj2" fmla="val 5144492"/>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8F60AA38-21C1-45D6-99D2-C4778821B609}">
      <dsp:nvSpPr>
        <dsp:cNvPr id="0" name=""/>
        <dsp:cNvSpPr/>
      </dsp:nvSpPr>
      <dsp:spPr>
        <a:xfrm>
          <a:off x="201123" y="682718"/>
          <a:ext cx="1646905" cy="1646905"/>
        </a:xfrm>
        <a:prstGeom prst="blockArc">
          <a:avLst>
            <a:gd name="adj1" fmla="val 16536039"/>
            <a:gd name="adj2" fmla="val 20968734"/>
            <a:gd name="adj3" fmla="val 4640"/>
          </a:avLst>
        </a:prstGeom>
        <a:solidFill>
          <a:schemeClr val="accent2"/>
        </a:solidFill>
        <a:ln>
          <a:solidFill>
            <a:srgbClr val="0070C0"/>
          </a:solid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a:schemeClr val="lt1"/>
        </a:fontRef>
      </dsp:style>
    </dsp:sp>
    <dsp:sp modelId="{F2B346A3-457F-40A6-BB9D-FC2F1210296F}">
      <dsp:nvSpPr>
        <dsp:cNvPr id="0" name=""/>
        <dsp:cNvSpPr/>
      </dsp:nvSpPr>
      <dsp:spPr>
        <a:xfrm>
          <a:off x="797843" y="1119332"/>
          <a:ext cx="579483" cy="514329"/>
        </a:xfrm>
        <a:prstGeom prst="ellipse">
          <a:avLst/>
        </a:prstGeom>
        <a:solidFill>
          <a:schemeClr val="lt1">
            <a:hueOff val="0"/>
            <a:satOff val="0"/>
            <a:lumOff val="0"/>
            <a:alphaOff val="0"/>
          </a:schemeClr>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本人</a:t>
          </a:r>
        </a:p>
      </dsp:txBody>
      <dsp:txXfrm>
        <a:off x="882706" y="1194654"/>
        <a:ext cx="409757" cy="363685"/>
      </dsp:txXfrm>
    </dsp:sp>
    <dsp:sp modelId="{1D9C8DEA-DDB1-4EBE-9ABC-98D3FD1153FE}">
      <dsp:nvSpPr>
        <dsp:cNvPr id="0" name=""/>
        <dsp:cNvSpPr/>
      </dsp:nvSpPr>
      <dsp:spPr>
        <a:xfrm>
          <a:off x="749449" y="368259"/>
          <a:ext cx="707251" cy="674803"/>
        </a:xfrm>
        <a:prstGeom prst="ellipse">
          <a:avLst/>
        </a:prstGeom>
        <a:solidFill>
          <a:srgbClr val="FFE6B3"/>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矯正施設等</a:t>
          </a:r>
        </a:p>
      </dsp:txBody>
      <dsp:txXfrm>
        <a:off x="853024" y="467082"/>
        <a:ext cx="500101" cy="477157"/>
      </dsp:txXfrm>
    </dsp:sp>
    <dsp:sp modelId="{CDE61BF0-D77D-4681-82E5-07C33233299E}">
      <dsp:nvSpPr>
        <dsp:cNvPr id="0" name=""/>
        <dsp:cNvSpPr/>
      </dsp:nvSpPr>
      <dsp:spPr>
        <a:xfrm>
          <a:off x="1450829" y="1017469"/>
          <a:ext cx="729145" cy="683659"/>
        </a:xfrm>
        <a:prstGeom prst="ellipse">
          <a:avLst/>
        </a:prstGeom>
        <a:solidFill>
          <a:srgbClr val="DDDDDD"/>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地域定着支援</a:t>
          </a:r>
          <a:r>
            <a:rPr kumimoji="1" lang="ja-JP" altLang="en-US" sz="900" kern="1200" dirty="0"/>
            <a:t>センター</a:t>
          </a:r>
        </a:p>
      </dsp:txBody>
      <dsp:txXfrm>
        <a:off x="1557610" y="1117589"/>
        <a:ext cx="515583" cy="483419"/>
      </dsp:txXfrm>
    </dsp:sp>
    <dsp:sp modelId="{E4045213-F8DD-4A12-943A-8CFDA0E6E287}">
      <dsp:nvSpPr>
        <dsp:cNvPr id="0" name=""/>
        <dsp:cNvSpPr/>
      </dsp:nvSpPr>
      <dsp:spPr>
        <a:xfrm>
          <a:off x="692762" y="1764596"/>
          <a:ext cx="763912" cy="634650"/>
        </a:xfrm>
        <a:prstGeom prst="ellipse">
          <a:avLst/>
        </a:prstGeom>
        <a:solidFill>
          <a:srgbClr val="FFCC99"/>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基幹相談支援センター</a:t>
          </a:r>
        </a:p>
      </dsp:txBody>
      <dsp:txXfrm>
        <a:off x="804634" y="1857538"/>
        <a:ext cx="540168" cy="448766"/>
      </dsp:txXfrm>
    </dsp:sp>
    <dsp:sp modelId="{2ECD613F-4DB4-40F6-87CC-71139F7320A1}">
      <dsp:nvSpPr>
        <dsp:cNvPr id="0" name=""/>
        <dsp:cNvSpPr/>
      </dsp:nvSpPr>
      <dsp:spPr>
        <a:xfrm>
          <a:off x="-31486" y="1013752"/>
          <a:ext cx="722316" cy="691550"/>
        </a:xfrm>
        <a:prstGeom prst="ellipse">
          <a:avLst/>
        </a:prstGeom>
        <a:solidFill>
          <a:srgbClr val="99FF99"/>
        </a:solidFill>
        <a:ln w="38100" cap="flat" cmpd="sng" algn="ctr">
          <a:solidFill>
            <a:srgbClr val="0070C0"/>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kumimoji="1" lang="ja-JP" altLang="en-US" sz="1050" kern="1200" dirty="0"/>
            <a:t>市町村</a:t>
          </a:r>
        </a:p>
      </dsp:txBody>
      <dsp:txXfrm>
        <a:off x="74295" y="1115027"/>
        <a:ext cx="510754" cy="489000"/>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hdr" sz="quarter"/>
          </p:nvPr>
        </p:nvSpPr>
        <p:spPr bwMode="auto">
          <a:xfrm>
            <a:off x="0" y="1"/>
            <a:ext cx="2948083" cy="497047"/>
          </a:xfrm>
          <a:prstGeom prst="rect">
            <a:avLst/>
          </a:prstGeom>
          <a:noFill/>
          <a:ln w="9525">
            <a:noFill/>
            <a:miter lim="800000"/>
            <a:headEnd/>
            <a:tailEnd/>
          </a:ln>
          <a:effectLst/>
        </p:spPr>
        <p:txBody>
          <a:bodyPr vert="horz" wrap="square" lIns="92190" tIns="46095" rIns="92190" bIns="46095"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7" name="Rectangle 3"/>
          <p:cNvSpPr>
            <a:spLocks noGrp="1" noChangeArrowheads="1"/>
          </p:cNvSpPr>
          <p:nvPr>
            <p:ph type="dt" sz="quarter" idx="1"/>
          </p:nvPr>
        </p:nvSpPr>
        <p:spPr bwMode="auto">
          <a:xfrm>
            <a:off x="3855926" y="1"/>
            <a:ext cx="2948083" cy="497047"/>
          </a:xfrm>
          <a:prstGeom prst="rect">
            <a:avLst/>
          </a:prstGeom>
          <a:noFill/>
          <a:ln w="9525">
            <a:noFill/>
            <a:miter lim="800000"/>
            <a:headEnd/>
            <a:tailEnd/>
          </a:ln>
          <a:effectLst/>
        </p:spPr>
        <p:txBody>
          <a:bodyPr vert="horz" wrap="square" lIns="92190" tIns="46095" rIns="92190" bIns="46095"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103428" name="Rectangle 4"/>
          <p:cNvSpPr>
            <a:spLocks noGrp="1" noChangeArrowheads="1"/>
          </p:cNvSpPr>
          <p:nvPr>
            <p:ph type="ftr" sz="quarter" idx="2"/>
          </p:nvPr>
        </p:nvSpPr>
        <p:spPr bwMode="auto">
          <a:xfrm>
            <a:off x="0" y="9440693"/>
            <a:ext cx="2948083" cy="497046"/>
          </a:xfrm>
          <a:prstGeom prst="rect">
            <a:avLst/>
          </a:prstGeom>
          <a:noFill/>
          <a:ln w="9525">
            <a:noFill/>
            <a:miter lim="800000"/>
            <a:headEnd/>
            <a:tailEnd/>
          </a:ln>
          <a:effectLst/>
        </p:spPr>
        <p:txBody>
          <a:bodyPr vert="horz" wrap="square" lIns="92190" tIns="46095" rIns="92190" bIns="46095"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103429" name="Rectangle 5"/>
          <p:cNvSpPr>
            <a:spLocks noGrp="1" noChangeArrowheads="1"/>
          </p:cNvSpPr>
          <p:nvPr>
            <p:ph type="sldNum" sz="quarter" idx="3"/>
          </p:nvPr>
        </p:nvSpPr>
        <p:spPr bwMode="auto">
          <a:xfrm>
            <a:off x="3855926" y="9440693"/>
            <a:ext cx="2948083" cy="497046"/>
          </a:xfrm>
          <a:prstGeom prst="rect">
            <a:avLst/>
          </a:prstGeom>
          <a:noFill/>
          <a:ln w="9525">
            <a:noFill/>
            <a:miter lim="800000"/>
            <a:headEnd/>
            <a:tailEnd/>
          </a:ln>
          <a:effectLst/>
        </p:spPr>
        <p:txBody>
          <a:bodyPr vert="horz" wrap="square" lIns="92190" tIns="46095" rIns="92190" bIns="46095" numCol="1" anchor="b" anchorCtr="0" compatLnSpc="1">
            <a:prstTxWarp prst="textNoShape">
              <a:avLst/>
            </a:prstTxWarp>
          </a:bodyPr>
          <a:lstStyle>
            <a:lvl1pPr algn="r">
              <a:defRPr sz="1200">
                <a:ea typeface="ＭＳ Ｐゴシック" pitchFamily="50" charset="-128"/>
              </a:defRPr>
            </a:lvl1pPr>
          </a:lstStyle>
          <a:p>
            <a:pPr>
              <a:defRPr/>
            </a:pPr>
            <a:fld id="{BBE75F70-F0A7-400A-ABF9-E62E82E55DB9}" type="slidenum">
              <a:rPr lang="en-US" altLang="ja-JP"/>
              <a:pPr>
                <a:defRPr/>
              </a:pPr>
              <a:t>‹#›</a:t>
            </a:fld>
            <a:endParaRPr lang="en-US" altLang="ja-JP"/>
          </a:p>
        </p:txBody>
      </p:sp>
    </p:spTree>
    <p:extLst>
      <p:ext uri="{BB962C8B-B14F-4D97-AF65-F5344CB8AC3E}">
        <p14:creationId xmlns:p14="http://schemas.microsoft.com/office/powerpoint/2010/main" val="39053534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1"/>
            <a:ext cx="2948083" cy="497047"/>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5" name="Rectangle 3"/>
          <p:cNvSpPr>
            <a:spLocks noGrp="1" noChangeArrowheads="1"/>
          </p:cNvSpPr>
          <p:nvPr>
            <p:ph type="dt" idx="1"/>
          </p:nvPr>
        </p:nvSpPr>
        <p:spPr bwMode="auto">
          <a:xfrm>
            <a:off x="3855926" y="1"/>
            <a:ext cx="2948083" cy="497047"/>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lvl1pPr algn="r">
              <a:defRPr sz="1200">
                <a:ea typeface="ＭＳ Ｐゴシック" pitchFamily="50" charset="-128"/>
              </a:defRPr>
            </a:lvl1pPr>
          </a:lstStyle>
          <a:p>
            <a:pPr>
              <a:defRPr/>
            </a:pPr>
            <a:endParaRPr lang="en-US" altLang="ja-JP"/>
          </a:p>
        </p:txBody>
      </p:sp>
      <p:sp>
        <p:nvSpPr>
          <p:cNvPr id="51204" name="Rectangle 4"/>
          <p:cNvSpPr>
            <a:spLocks noGrp="1" noRot="1" noChangeAspect="1" noChangeArrowheads="1" noTextEdit="1"/>
          </p:cNvSpPr>
          <p:nvPr>
            <p:ph type="sldImg" idx="2"/>
          </p:nvPr>
        </p:nvSpPr>
        <p:spPr bwMode="auto">
          <a:xfrm>
            <a:off x="915988" y="744538"/>
            <a:ext cx="4973637" cy="372903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1685" y="4722745"/>
            <a:ext cx="5443848" cy="4471823"/>
          </a:xfrm>
          <a:prstGeom prst="rect">
            <a:avLst/>
          </a:prstGeom>
          <a:noFill/>
          <a:ln w="9525">
            <a:noFill/>
            <a:miter lim="800000"/>
            <a:headEnd/>
            <a:tailEnd/>
          </a:ln>
          <a:effectLst/>
        </p:spPr>
        <p:txBody>
          <a:bodyPr vert="horz" wrap="square" lIns="92173" tIns="46087" rIns="92173" bIns="460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8198" name="Rectangle 6"/>
          <p:cNvSpPr>
            <a:spLocks noGrp="1" noChangeArrowheads="1"/>
          </p:cNvSpPr>
          <p:nvPr>
            <p:ph type="ftr" sz="quarter" idx="4"/>
          </p:nvPr>
        </p:nvSpPr>
        <p:spPr bwMode="auto">
          <a:xfrm>
            <a:off x="0" y="9440693"/>
            <a:ext cx="2948083" cy="497046"/>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defRPr sz="1200">
                <a:ea typeface="ＭＳ Ｐゴシック" pitchFamily="50" charset="-128"/>
              </a:defRPr>
            </a:lvl1pPr>
          </a:lstStyle>
          <a:p>
            <a:pPr>
              <a:defRPr/>
            </a:pPr>
            <a:endParaRPr lang="en-US" altLang="ja-JP"/>
          </a:p>
        </p:txBody>
      </p:sp>
      <p:sp>
        <p:nvSpPr>
          <p:cNvPr id="8199" name="Rectangle 7"/>
          <p:cNvSpPr>
            <a:spLocks noGrp="1" noChangeArrowheads="1"/>
          </p:cNvSpPr>
          <p:nvPr>
            <p:ph type="sldNum" sz="quarter" idx="5"/>
          </p:nvPr>
        </p:nvSpPr>
        <p:spPr bwMode="auto">
          <a:xfrm>
            <a:off x="3855926" y="9440693"/>
            <a:ext cx="2948083" cy="497046"/>
          </a:xfrm>
          <a:prstGeom prst="rect">
            <a:avLst/>
          </a:prstGeom>
          <a:noFill/>
          <a:ln w="9525">
            <a:noFill/>
            <a:miter lim="800000"/>
            <a:headEnd/>
            <a:tailEnd/>
          </a:ln>
          <a:effectLst/>
        </p:spPr>
        <p:txBody>
          <a:bodyPr vert="horz" wrap="square" lIns="92173" tIns="46087" rIns="92173" bIns="46087" numCol="1" anchor="b" anchorCtr="0" compatLnSpc="1">
            <a:prstTxWarp prst="textNoShape">
              <a:avLst/>
            </a:prstTxWarp>
          </a:bodyPr>
          <a:lstStyle>
            <a:lvl1pPr algn="r">
              <a:defRPr sz="1200">
                <a:ea typeface="ＭＳ Ｐゴシック" pitchFamily="50" charset="-128"/>
              </a:defRPr>
            </a:lvl1pPr>
          </a:lstStyle>
          <a:p>
            <a:pPr>
              <a:defRPr/>
            </a:pPr>
            <a:fld id="{7D090586-FAA2-43E8-9A90-70DD01FDD383}" type="slidenum">
              <a:rPr lang="en-US" altLang="ja-JP"/>
              <a:pPr>
                <a:defRPr/>
              </a:pPr>
              <a:t>‹#›</a:t>
            </a:fld>
            <a:endParaRPr lang="en-US" altLang="ja-JP"/>
          </a:p>
        </p:txBody>
      </p:sp>
    </p:spTree>
    <p:extLst>
      <p:ext uri="{BB962C8B-B14F-4D97-AF65-F5344CB8AC3E}">
        <p14:creationId xmlns:p14="http://schemas.microsoft.com/office/powerpoint/2010/main" val="43067235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1</a:t>
            </a:fld>
            <a:endParaRPr lang="en-US" altLang="ja-JP"/>
          </a:p>
        </p:txBody>
      </p:sp>
    </p:spTree>
    <p:extLst>
      <p:ext uri="{BB962C8B-B14F-4D97-AF65-F5344CB8AC3E}">
        <p14:creationId xmlns:p14="http://schemas.microsoft.com/office/powerpoint/2010/main" val="347998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21</a:t>
            </a:fld>
            <a:endParaRPr lang="en-US" altLang="ja-JP"/>
          </a:p>
        </p:txBody>
      </p:sp>
    </p:spTree>
    <p:extLst>
      <p:ext uri="{BB962C8B-B14F-4D97-AF65-F5344CB8AC3E}">
        <p14:creationId xmlns:p14="http://schemas.microsoft.com/office/powerpoint/2010/main" val="3432241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今日は、マクロレベルの視点での課題の解決について考えました</a:t>
            </a:r>
            <a:endParaRPr kumimoji="1" lang="en-US" altLang="ja-JP" dirty="0"/>
          </a:p>
          <a:p>
            <a:r>
              <a:rPr kumimoji="1" lang="ja-JP" altLang="en-US" dirty="0"/>
              <a:t>最初にも言いましたが、個～地域という協議会の組み立ても必要ですし、個と地域の同時進行という「地域を基盤としたＳＷ」も</a:t>
            </a:r>
            <a:endParaRPr kumimoji="1" lang="en-US" altLang="ja-JP" dirty="0"/>
          </a:p>
          <a:p>
            <a:r>
              <a:rPr kumimoji="1" lang="ja-JP" altLang="en-US" dirty="0"/>
              <a:t>個の課題からのボトムアップばかりでなく、すでにある課題をどうするかと両輪で取り組む必要→主任が「私の地域」をリード</a:t>
            </a:r>
            <a:endParaRPr kumimoji="1" lang="en-US" altLang="ja-JP" dirty="0"/>
          </a:p>
          <a:p>
            <a:r>
              <a:rPr kumimoji="1" lang="ja-JP" altLang="en-US" dirty="0"/>
              <a:t>「協議会の形骸化」とも言われますが、ツールとしての活用を改めて（協議会本来の機能）→プロセスに分けてワークしたが、課題は地域ごとに異なる</a:t>
            </a:r>
            <a:endParaRPr kumimoji="1" lang="en-US" altLang="ja-JP" dirty="0"/>
          </a:p>
          <a:p>
            <a:r>
              <a:rPr kumimoji="1" lang="ja-JP" altLang="en-US" dirty="0"/>
              <a:t>新カリの現任では特に、「ヒヤリングシート」を活用した、本人を中心とした資源探し・活用・開発を扱う･･･という整理（ミクロ～メゾ）</a:t>
            </a:r>
            <a:endParaRPr kumimoji="1" lang="en-US" altLang="ja-JP" dirty="0"/>
          </a:p>
          <a:p>
            <a:r>
              <a:rPr kumimoji="1" lang="ja-JP" altLang="en-US" dirty="0"/>
              <a:t>初任では「理解する」、現任では「実践する」、主任では「実践＋指導」</a:t>
            </a:r>
          </a:p>
          <a:p>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22</a:t>
            </a:fld>
            <a:endParaRPr lang="en-US" altLang="ja-JP"/>
          </a:p>
        </p:txBody>
      </p:sp>
    </p:spTree>
    <p:extLst>
      <p:ext uri="{BB962C8B-B14F-4D97-AF65-F5344CB8AC3E}">
        <p14:creationId xmlns:p14="http://schemas.microsoft.com/office/powerpoint/2010/main" val="572751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23</a:t>
            </a:fld>
            <a:endParaRPr lang="en-US" altLang="ja-JP"/>
          </a:p>
        </p:txBody>
      </p:sp>
    </p:spTree>
    <p:extLst>
      <p:ext uri="{BB962C8B-B14F-4D97-AF65-F5344CB8AC3E}">
        <p14:creationId xmlns:p14="http://schemas.microsoft.com/office/powerpoint/2010/main" val="3390411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個と地域を「１本の木」と「森」に例える→ミクロ～マクロの視点</a:t>
            </a:r>
            <a:endParaRPr kumimoji="1" lang="en-US" altLang="ja-JP" dirty="0"/>
          </a:p>
          <a:p>
            <a:r>
              <a:rPr kumimoji="1" lang="ja-JP" altLang="en-US" dirty="0"/>
              <a:t>初任者研修や現任研修、従来の実践の中では「個→地域（課題）」が強調されてきたが、すでに大きな課題となっているものも（なかなか解決されない）</a:t>
            </a:r>
            <a:endParaRPr kumimoji="1" lang="en-US" altLang="ja-JP" dirty="0"/>
          </a:p>
          <a:p>
            <a:r>
              <a:rPr kumimoji="1" lang="ja-JP" altLang="en-US" dirty="0"/>
              <a:t>また、そもそも地域づくりのためには、「個→」を待っているのではなく、個の課題と地域の課題に同時に取り組んでくことが必要とされるようになった（ＣＳＷ）</a:t>
            </a:r>
            <a:endParaRPr kumimoji="1" lang="en-US" altLang="ja-JP" dirty="0"/>
          </a:p>
          <a:p>
            <a:r>
              <a:rPr kumimoji="1" lang="ja-JP" altLang="en-US" dirty="0"/>
              <a:t>その解決のためには、最初から地域全体の課題として「私の地域ではどうしていくか」を考えていかなければならない（＝障害福祉計画等→協議会）</a:t>
            </a:r>
            <a:endParaRPr kumimoji="1" lang="en-US" altLang="ja-JP" dirty="0"/>
          </a:p>
          <a:p>
            <a:r>
              <a:rPr kumimoji="1" lang="ja-JP" altLang="en-US" dirty="0"/>
              <a:t>そのためには、「地域全体（森）が見えている」「資源（木々）をどう関係づけるか」「ツールとしての協議会活用（個→地域ばかりではない）」</a:t>
            </a:r>
            <a:endParaRPr kumimoji="1" lang="en-US" altLang="ja-JP"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a:t>
            </a:fld>
            <a:endParaRPr lang="en-US" altLang="ja-JP"/>
          </a:p>
        </p:txBody>
      </p:sp>
    </p:spTree>
    <p:extLst>
      <p:ext uri="{BB962C8B-B14F-4D97-AF65-F5344CB8AC3E}">
        <p14:creationId xmlns:p14="http://schemas.microsoft.com/office/powerpoint/2010/main" val="790781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地域の相談支援体制を三層に考える→マクロな視点で課題を把握し、解決に向けて取り組むのは第</a:t>
            </a:r>
            <a:r>
              <a:rPr kumimoji="1" lang="en-US" altLang="ja-JP" dirty="0"/>
              <a:t>2</a:t>
            </a:r>
            <a:r>
              <a:rPr kumimoji="1" lang="ja-JP" altLang="en-US" dirty="0"/>
              <a:t>～</a:t>
            </a:r>
            <a:r>
              <a:rPr kumimoji="1" lang="en-US" altLang="ja-JP" dirty="0"/>
              <a:t>3</a:t>
            </a:r>
            <a:r>
              <a:rPr kumimoji="1" lang="ja-JP" altLang="en-US" dirty="0"/>
              <a:t>層（特に基幹Ｃ）</a:t>
            </a:r>
            <a:endParaRPr kumimoji="1" lang="en-US" altLang="ja-JP" dirty="0"/>
          </a:p>
          <a:p>
            <a:r>
              <a:rPr kumimoji="1" lang="ja-JP" altLang="en-US" dirty="0"/>
              <a:t>その基幹Ｃを中心に配置される「主任」にとっても大きな役割</a:t>
            </a:r>
            <a:endParaRPr kumimoji="1" lang="en-US" altLang="ja-JP" dirty="0"/>
          </a:p>
          <a:p>
            <a:pPr defTabSz="921898">
              <a:defRPr/>
            </a:pPr>
            <a:r>
              <a:rPr kumimoji="1" lang="en-US" altLang="ja-JP" dirty="0"/>
              <a:t>2</a:t>
            </a:r>
            <a:r>
              <a:rPr kumimoji="1" lang="ja-JP" altLang="en-US" dirty="0"/>
              <a:t>日目の岡部さんの講義の中でもあったように、主任には「個別課題を解決していく力」と「すでに必要とされている事項に対応する力」が求められる</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defTabSz="921898">
              <a:defRPr/>
            </a:pPr>
            <a:fld id="{491C29F3-6A3A-4ED3-87DD-190008DCF418}" type="slidenum">
              <a:rPr lang="ja-JP" altLang="en-US">
                <a:solidFill>
                  <a:srgbClr val="000000"/>
                </a:solidFill>
              </a:rPr>
              <a:pPr defTabSz="921898">
                <a:defRPr/>
              </a:pPr>
              <a:t>3</a:t>
            </a:fld>
            <a:endParaRPr lang="ja-JP" altLang="en-US">
              <a:solidFill>
                <a:srgbClr val="000000"/>
              </a:solidFill>
            </a:endParaRPr>
          </a:p>
        </p:txBody>
      </p:sp>
      <p:sp>
        <p:nvSpPr>
          <p:cNvPr id="5" name="日付プレースホルダー 4"/>
          <p:cNvSpPr>
            <a:spLocks noGrp="1"/>
          </p:cNvSpPr>
          <p:nvPr>
            <p:ph type="dt" idx="11"/>
          </p:nvPr>
        </p:nvSpPr>
        <p:spPr/>
        <p:txBody>
          <a:bodyPr/>
          <a:lstStyle/>
          <a:p>
            <a:pPr defTabSz="921898">
              <a:defRPr/>
            </a:pPr>
            <a:endParaRPr lang="ja-JP" altLang="en-US">
              <a:solidFill>
                <a:srgbClr val="000000"/>
              </a:solidFill>
            </a:endParaRPr>
          </a:p>
        </p:txBody>
      </p:sp>
    </p:spTree>
    <p:extLst>
      <p:ext uri="{BB962C8B-B14F-4D97-AF65-F5344CB8AC3E}">
        <p14:creationId xmlns:p14="http://schemas.microsoft.com/office/powerpoint/2010/main" val="22608915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7D090586-FAA2-43E8-9A90-70DD01FDD383}" type="slidenum">
              <a:rPr lang="en-US" altLang="ja-JP" smtClean="0"/>
              <a:pPr>
                <a:defRPr/>
              </a:pPr>
              <a:t>4</a:t>
            </a:fld>
            <a:endParaRPr lang="en-US" altLang="ja-JP"/>
          </a:p>
        </p:txBody>
      </p:sp>
    </p:spTree>
    <p:extLst>
      <p:ext uri="{BB962C8B-B14F-4D97-AF65-F5344CB8AC3E}">
        <p14:creationId xmlns:p14="http://schemas.microsoft.com/office/powerpoint/2010/main" val="491268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Ⅰ</a:t>
            </a:r>
            <a:r>
              <a:rPr kumimoji="1" lang="ja-JP" altLang="en-US" dirty="0"/>
              <a:t>で各地域の概要を共有</a:t>
            </a:r>
            <a:endParaRPr kumimoji="1" lang="en-US" altLang="ja-JP" dirty="0"/>
          </a:p>
          <a:p>
            <a:r>
              <a:rPr kumimoji="1" lang="en-US" altLang="ja-JP" dirty="0"/>
              <a:t>Ⅱ</a:t>
            </a:r>
            <a:r>
              <a:rPr kumimoji="1" lang="ja-JP" altLang="en-US" dirty="0"/>
              <a:t>で、「地域相談支援」＋「もう一つのテーマ」を協議会活用の視点で検討</a:t>
            </a:r>
            <a:endParaRPr kumimoji="1" lang="en-US" altLang="ja-JP" dirty="0"/>
          </a:p>
          <a:p>
            <a:r>
              <a:rPr kumimoji="1" lang="ja-JP" altLang="en-US" dirty="0"/>
              <a:t>都道府県担当者は･･･</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5</a:t>
            </a:fld>
            <a:endParaRPr lang="en-US" altLang="ja-JP"/>
          </a:p>
        </p:txBody>
      </p:sp>
    </p:spTree>
    <p:extLst>
      <p:ext uri="{BB962C8B-B14F-4D97-AF65-F5344CB8AC3E}">
        <p14:creationId xmlns:p14="http://schemas.microsoft.com/office/powerpoint/2010/main" val="14959928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まずはグループメンバーの地域課題の取り組み状況について、大まかに把握</a:t>
            </a:r>
            <a:endParaRPr kumimoji="1" lang="en-US" altLang="ja-JP" dirty="0"/>
          </a:p>
          <a:p>
            <a:r>
              <a:rPr kumimoji="1" lang="en-US" altLang="ja-JP" dirty="0"/>
              <a:t>2</a:t>
            </a:r>
            <a:r>
              <a:rPr kumimoji="1" lang="ja-JP" altLang="en-US" dirty="0"/>
              <a:t>日目の事前課題も参照しましょう</a:t>
            </a:r>
            <a:endParaRPr kumimoji="1" lang="en-US" altLang="ja-JP" dirty="0"/>
          </a:p>
          <a:p>
            <a:r>
              <a:rPr kumimoji="1" lang="ja-JP" altLang="en-US" dirty="0"/>
              <a:t>時間を気にしましょう</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6</a:t>
            </a:fld>
            <a:endParaRPr lang="en-US" altLang="ja-JP"/>
          </a:p>
        </p:txBody>
      </p:sp>
    </p:spTree>
    <p:extLst>
      <p:ext uri="{BB962C8B-B14F-4D97-AF65-F5344CB8AC3E}">
        <p14:creationId xmlns:p14="http://schemas.microsoft.com/office/powerpoint/2010/main" val="40970352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8</a:t>
            </a:fld>
            <a:endParaRPr lang="en-US" altLang="ja-JP"/>
          </a:p>
        </p:txBody>
      </p:sp>
    </p:spTree>
    <p:extLst>
      <p:ext uri="{BB962C8B-B14F-4D97-AF65-F5344CB8AC3E}">
        <p14:creationId xmlns:p14="http://schemas.microsoft.com/office/powerpoint/2010/main" val="4039442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ＧＷのメモとして使用</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9</a:t>
            </a:fld>
            <a:endParaRPr lang="en-US" altLang="ja-JP"/>
          </a:p>
        </p:txBody>
      </p:sp>
    </p:spTree>
    <p:extLst>
      <p:ext uri="{BB962C8B-B14F-4D97-AF65-F5344CB8AC3E}">
        <p14:creationId xmlns:p14="http://schemas.microsoft.com/office/powerpoint/2010/main" val="3883952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岩上さんの「地域相談支援を通して」の流れに沿って「もう一つのテーマ」を検討</a:t>
            </a:r>
          </a:p>
        </p:txBody>
      </p:sp>
      <p:sp>
        <p:nvSpPr>
          <p:cNvPr id="4" name="スライド番号プレースホルダー 3"/>
          <p:cNvSpPr>
            <a:spLocks noGrp="1"/>
          </p:cNvSpPr>
          <p:nvPr>
            <p:ph type="sldNum" sz="quarter" idx="5"/>
          </p:nvPr>
        </p:nvSpPr>
        <p:spPr/>
        <p:txBody>
          <a:bodyPr/>
          <a:lstStyle/>
          <a:p>
            <a:pPr>
              <a:defRPr/>
            </a:pPr>
            <a:fld id="{7D090586-FAA2-43E8-9A90-70DD01FDD383}" type="slidenum">
              <a:rPr lang="en-US" altLang="ja-JP" smtClean="0"/>
              <a:pPr>
                <a:defRPr/>
              </a:pPr>
              <a:t>20</a:t>
            </a:fld>
            <a:endParaRPr lang="en-US" altLang="ja-JP"/>
          </a:p>
        </p:txBody>
      </p:sp>
    </p:spTree>
    <p:extLst>
      <p:ext uri="{BB962C8B-B14F-4D97-AF65-F5344CB8AC3E}">
        <p14:creationId xmlns:p14="http://schemas.microsoft.com/office/powerpoint/2010/main" val="2082417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90A3C79-1AFD-481B-B685-7933BCD0898B}" type="slidenum">
              <a:rPr lang="en-US" altLang="ja-JP"/>
              <a:pPr>
                <a:defRPr/>
              </a:pPr>
              <a:t>‹#›</a:t>
            </a:fld>
            <a:endParaRPr lang="en-US" altLang="ja-JP"/>
          </a:p>
        </p:txBody>
      </p:sp>
    </p:spTree>
    <p:extLst>
      <p:ext uri="{BB962C8B-B14F-4D97-AF65-F5344CB8AC3E}">
        <p14:creationId xmlns:p14="http://schemas.microsoft.com/office/powerpoint/2010/main" val="1973104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301DD40-6D95-4AAE-9F5F-8E72899A2064}" type="slidenum">
              <a:rPr lang="en-US" altLang="ja-JP"/>
              <a:pPr>
                <a:defRPr/>
              </a:pPr>
              <a:t>‹#›</a:t>
            </a:fld>
            <a:endParaRPr lang="en-US" altLang="ja-JP"/>
          </a:p>
        </p:txBody>
      </p:sp>
    </p:spTree>
    <p:extLst>
      <p:ext uri="{BB962C8B-B14F-4D97-AF65-F5344CB8AC3E}">
        <p14:creationId xmlns:p14="http://schemas.microsoft.com/office/powerpoint/2010/main" val="4039586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C413247-B667-496C-B94F-D2BBE11C42D0}" type="slidenum">
              <a:rPr lang="en-US" altLang="ja-JP"/>
              <a:pPr>
                <a:defRPr/>
              </a:pPr>
              <a:t>‹#›</a:t>
            </a:fld>
            <a:endParaRPr lang="en-US" altLang="ja-JP"/>
          </a:p>
        </p:txBody>
      </p:sp>
    </p:spTree>
    <p:extLst>
      <p:ext uri="{BB962C8B-B14F-4D97-AF65-F5344CB8AC3E}">
        <p14:creationId xmlns:p14="http://schemas.microsoft.com/office/powerpoint/2010/main" val="34130770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70" y="2130665"/>
            <a:ext cx="7772401"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9" y="3886200"/>
            <a:ext cx="6400800" cy="1752600"/>
          </a:xfrm>
        </p:spPr>
        <p:txBody>
          <a:bodyPr/>
          <a:lstStyle>
            <a:lvl1pPr marL="0" indent="0" algn="ctr">
              <a:buNone/>
              <a:defRPr/>
            </a:lvl1pPr>
            <a:lvl2pPr marL="421992" indent="0" algn="ctr">
              <a:buNone/>
              <a:defRPr/>
            </a:lvl2pPr>
            <a:lvl3pPr marL="843984" indent="0" algn="ctr">
              <a:buNone/>
              <a:defRPr/>
            </a:lvl3pPr>
            <a:lvl4pPr marL="1265976" indent="0" algn="ctr">
              <a:buNone/>
              <a:defRPr/>
            </a:lvl4pPr>
            <a:lvl5pPr marL="1687969" indent="0" algn="ctr">
              <a:buNone/>
              <a:defRPr/>
            </a:lvl5pPr>
            <a:lvl6pPr marL="2109960" indent="0" algn="ctr">
              <a:buNone/>
              <a:defRPr/>
            </a:lvl6pPr>
            <a:lvl7pPr marL="2531952" indent="0" algn="ctr">
              <a:buNone/>
              <a:defRPr/>
            </a:lvl7pPr>
            <a:lvl8pPr marL="2953944" indent="0" algn="ctr">
              <a:buNone/>
              <a:defRPr/>
            </a:lvl8pPr>
            <a:lvl9pPr marL="3375936"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90383E8-C7BB-4AD7-9E52-D64A9EDED09B}" type="slidenum">
              <a:rPr lang="en-US" altLang="ja-JP"/>
              <a:pPr>
                <a:defRPr/>
              </a:pPr>
              <a:t>‹#›</a:t>
            </a:fld>
            <a:endParaRPr lang="en-US" altLang="ja-JP" dirty="0"/>
          </a:p>
        </p:txBody>
      </p:sp>
    </p:spTree>
    <p:extLst>
      <p:ext uri="{BB962C8B-B14F-4D97-AF65-F5344CB8AC3E}">
        <p14:creationId xmlns:p14="http://schemas.microsoft.com/office/powerpoint/2010/main" val="319933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F2A1C1E8-9361-4557-9EFC-000E05CD7A25}" type="slidenum">
              <a:rPr lang="en-US" altLang="ja-JP"/>
              <a:pPr>
                <a:defRPr/>
              </a:pPr>
              <a:t>‹#›</a:t>
            </a:fld>
            <a:endParaRPr lang="en-US" altLang="ja-JP" dirty="0"/>
          </a:p>
        </p:txBody>
      </p:sp>
    </p:spTree>
    <p:extLst>
      <p:ext uri="{BB962C8B-B14F-4D97-AF65-F5344CB8AC3E}">
        <p14:creationId xmlns:p14="http://schemas.microsoft.com/office/powerpoint/2010/main" val="358659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28" y="4407140"/>
            <a:ext cx="7772401" cy="1362075"/>
          </a:xfrm>
        </p:spPr>
        <p:txBody>
          <a:bodyPr anchor="t"/>
          <a:lstStyle>
            <a:lvl1pPr algn="l">
              <a:defRPr sz="3692"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28" y="2906722"/>
            <a:ext cx="7772401" cy="1500187"/>
          </a:xfrm>
        </p:spPr>
        <p:txBody>
          <a:bodyPr anchor="b"/>
          <a:lstStyle>
            <a:lvl1pPr marL="0" indent="0">
              <a:buNone/>
              <a:defRPr sz="1846"/>
            </a:lvl1pPr>
            <a:lvl2pPr marL="421992" indent="0">
              <a:buNone/>
              <a:defRPr sz="1662"/>
            </a:lvl2pPr>
            <a:lvl3pPr marL="843984" indent="0">
              <a:buNone/>
              <a:defRPr sz="1477"/>
            </a:lvl3pPr>
            <a:lvl4pPr marL="1265976" indent="0">
              <a:buNone/>
              <a:defRPr sz="1292"/>
            </a:lvl4pPr>
            <a:lvl5pPr marL="1687969" indent="0">
              <a:buNone/>
              <a:defRPr sz="1292"/>
            </a:lvl5pPr>
            <a:lvl6pPr marL="2109960" indent="0">
              <a:buNone/>
              <a:defRPr sz="1292"/>
            </a:lvl6pPr>
            <a:lvl7pPr marL="2531952" indent="0">
              <a:buNone/>
              <a:defRPr sz="1292"/>
            </a:lvl7pPr>
            <a:lvl8pPr marL="2953944" indent="0">
              <a:buNone/>
              <a:defRPr sz="1292"/>
            </a:lvl8pPr>
            <a:lvl9pPr marL="3375936" indent="0">
              <a:buNone/>
              <a:defRPr sz="1292"/>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B311B4C6-247B-40A4-A1BD-C17C64AF5ECC}" type="slidenum">
              <a:rPr lang="en-US" altLang="ja-JP"/>
              <a:pPr>
                <a:defRPr/>
              </a:pPr>
              <a:t>‹#›</a:t>
            </a:fld>
            <a:endParaRPr lang="en-US" altLang="ja-JP" dirty="0"/>
          </a:p>
        </p:txBody>
      </p:sp>
    </p:spTree>
    <p:extLst>
      <p:ext uri="{BB962C8B-B14F-4D97-AF65-F5344CB8AC3E}">
        <p14:creationId xmlns:p14="http://schemas.microsoft.com/office/powerpoint/2010/main" val="41425428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9"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6"/>
            <a:ext cx="4038600" cy="4525963"/>
          </a:xfrm>
        </p:spPr>
        <p:txBody>
          <a:bodyPr/>
          <a:lstStyle>
            <a:lvl1pPr>
              <a:defRPr sz="2585"/>
            </a:lvl1pPr>
            <a:lvl2pPr>
              <a:defRPr sz="2215"/>
            </a:lvl2pPr>
            <a:lvl3pPr>
              <a:defRPr sz="1846"/>
            </a:lvl3pPr>
            <a:lvl4pPr>
              <a:defRPr sz="1662"/>
            </a:lvl4pPr>
            <a:lvl5pPr>
              <a:defRPr sz="1662"/>
            </a:lvl5pPr>
            <a:lvl6pPr>
              <a:defRPr sz="1662"/>
            </a:lvl6pPr>
            <a:lvl7pPr>
              <a:defRPr sz="1662"/>
            </a:lvl7pPr>
            <a:lvl8pPr>
              <a:defRPr sz="1662"/>
            </a:lvl8pPr>
            <a:lvl9pPr>
              <a:defRPr sz="1662"/>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85DE2203-D913-4B97-822F-683F108E3F71}" type="slidenum">
              <a:rPr lang="en-US" altLang="ja-JP"/>
              <a:pPr>
                <a:defRPr/>
              </a:pPr>
              <a:t>‹#›</a:t>
            </a:fld>
            <a:endParaRPr lang="en-US" altLang="ja-JP" dirty="0"/>
          </a:p>
        </p:txBody>
      </p:sp>
    </p:spTree>
    <p:extLst>
      <p:ext uri="{BB962C8B-B14F-4D97-AF65-F5344CB8AC3E}">
        <p14:creationId xmlns:p14="http://schemas.microsoft.com/office/powerpoint/2010/main" val="16407141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46" y="1535113"/>
            <a:ext cx="4040189" cy="639762"/>
          </a:xfrm>
        </p:spPr>
        <p:txBody>
          <a:bodyPr anchor="b"/>
          <a:lstStyle>
            <a:lvl1pPr marL="0" indent="0">
              <a:buNone/>
              <a:defRPr sz="2215" b="1"/>
            </a:lvl1pPr>
            <a:lvl2pPr marL="421992" indent="0">
              <a:buNone/>
              <a:defRPr sz="1846" b="1"/>
            </a:lvl2pPr>
            <a:lvl3pPr marL="843984" indent="0">
              <a:buNone/>
              <a:defRPr sz="1662" b="1"/>
            </a:lvl3pPr>
            <a:lvl4pPr marL="1265976" indent="0">
              <a:buNone/>
              <a:defRPr sz="1477" b="1"/>
            </a:lvl4pPr>
            <a:lvl5pPr marL="1687969" indent="0">
              <a:buNone/>
              <a:defRPr sz="1477" b="1"/>
            </a:lvl5pPr>
            <a:lvl6pPr marL="2109960" indent="0">
              <a:buNone/>
              <a:defRPr sz="1477" b="1"/>
            </a:lvl6pPr>
            <a:lvl7pPr marL="2531952" indent="0">
              <a:buNone/>
              <a:defRPr sz="1477" b="1"/>
            </a:lvl7pPr>
            <a:lvl8pPr marL="2953944" indent="0">
              <a:buNone/>
              <a:defRPr sz="1477" b="1"/>
            </a:lvl8pPr>
            <a:lvl9pPr marL="3375936" indent="0">
              <a:buNone/>
              <a:defRPr sz="1477"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46" y="2174875"/>
            <a:ext cx="4040189"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8" y="1535113"/>
            <a:ext cx="4041774" cy="639762"/>
          </a:xfrm>
        </p:spPr>
        <p:txBody>
          <a:bodyPr anchor="b"/>
          <a:lstStyle>
            <a:lvl1pPr marL="0" indent="0">
              <a:buNone/>
              <a:defRPr sz="2215" b="1"/>
            </a:lvl1pPr>
            <a:lvl2pPr marL="421992" indent="0">
              <a:buNone/>
              <a:defRPr sz="1846" b="1"/>
            </a:lvl2pPr>
            <a:lvl3pPr marL="843984" indent="0">
              <a:buNone/>
              <a:defRPr sz="1662" b="1"/>
            </a:lvl3pPr>
            <a:lvl4pPr marL="1265976" indent="0">
              <a:buNone/>
              <a:defRPr sz="1477" b="1"/>
            </a:lvl4pPr>
            <a:lvl5pPr marL="1687969" indent="0">
              <a:buNone/>
              <a:defRPr sz="1477" b="1"/>
            </a:lvl5pPr>
            <a:lvl6pPr marL="2109960" indent="0">
              <a:buNone/>
              <a:defRPr sz="1477" b="1"/>
            </a:lvl6pPr>
            <a:lvl7pPr marL="2531952" indent="0">
              <a:buNone/>
              <a:defRPr sz="1477" b="1"/>
            </a:lvl7pPr>
            <a:lvl8pPr marL="2953944" indent="0">
              <a:buNone/>
              <a:defRPr sz="1477" b="1"/>
            </a:lvl8pPr>
            <a:lvl9pPr marL="3375936" indent="0">
              <a:buNone/>
              <a:defRPr sz="1477"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8" y="2174875"/>
            <a:ext cx="4041774" cy="3951288"/>
          </a:xfrm>
        </p:spPr>
        <p:txBody>
          <a:bodyPr/>
          <a:lstStyle>
            <a:lvl1pPr>
              <a:defRPr sz="2215"/>
            </a:lvl1pPr>
            <a:lvl2pPr>
              <a:defRPr sz="1846"/>
            </a:lvl2pPr>
            <a:lvl3pPr>
              <a:defRPr sz="1662"/>
            </a:lvl3pPr>
            <a:lvl4pPr>
              <a:defRPr sz="1477"/>
            </a:lvl4pPr>
            <a:lvl5pPr>
              <a:defRPr sz="1477"/>
            </a:lvl5pPr>
            <a:lvl6pPr>
              <a:defRPr sz="1477"/>
            </a:lvl6pPr>
            <a:lvl7pPr>
              <a:defRPr sz="1477"/>
            </a:lvl7pPr>
            <a:lvl8pPr>
              <a:defRPr sz="1477"/>
            </a:lvl8pPr>
            <a:lvl9pPr>
              <a:defRPr sz="1477"/>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1CA86D85-8398-47F1-953D-4FC0F0C62A74}" type="slidenum">
              <a:rPr lang="en-US" altLang="ja-JP"/>
              <a:pPr>
                <a:defRPr/>
              </a:pPr>
              <a:t>‹#›</a:t>
            </a:fld>
            <a:endParaRPr lang="en-US" altLang="ja-JP" dirty="0"/>
          </a:p>
        </p:txBody>
      </p:sp>
    </p:spTree>
    <p:extLst>
      <p:ext uri="{BB962C8B-B14F-4D97-AF65-F5344CB8AC3E}">
        <p14:creationId xmlns:p14="http://schemas.microsoft.com/office/powerpoint/2010/main" val="2033851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0329B7E6-8142-4C2C-8486-ACA79D5FD086}" type="slidenum">
              <a:rPr lang="en-US" altLang="ja-JP"/>
              <a:pPr>
                <a:defRPr/>
              </a:pPr>
              <a:t>‹#›</a:t>
            </a:fld>
            <a:endParaRPr lang="en-US" altLang="ja-JP" dirty="0"/>
          </a:p>
        </p:txBody>
      </p:sp>
    </p:spTree>
    <p:extLst>
      <p:ext uri="{BB962C8B-B14F-4D97-AF65-F5344CB8AC3E}">
        <p14:creationId xmlns:p14="http://schemas.microsoft.com/office/powerpoint/2010/main" val="42365071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028E30FF-6DFA-4E32-896A-0181B2B83A32}" type="slidenum">
              <a:rPr lang="en-US" altLang="ja-JP"/>
              <a:pPr>
                <a:defRPr/>
              </a:pPr>
              <a:t>‹#›</a:t>
            </a:fld>
            <a:endParaRPr lang="en-US" altLang="ja-JP" dirty="0"/>
          </a:p>
        </p:txBody>
      </p:sp>
    </p:spTree>
    <p:extLst>
      <p:ext uri="{BB962C8B-B14F-4D97-AF65-F5344CB8AC3E}">
        <p14:creationId xmlns:p14="http://schemas.microsoft.com/office/powerpoint/2010/main" val="7876350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8" y="273051"/>
            <a:ext cx="3008313" cy="1162050"/>
          </a:xfrm>
        </p:spPr>
        <p:txBody>
          <a:bodyPr anchor="b"/>
          <a:lstStyle>
            <a:lvl1pPr algn="l">
              <a:defRPr sz="1846" b="1"/>
            </a:lvl1pPr>
          </a:lstStyle>
          <a:p>
            <a:r>
              <a:rPr lang="ja-JP" altLang="en-US"/>
              <a:t>マスタ タイトルの書式設定</a:t>
            </a:r>
          </a:p>
        </p:txBody>
      </p:sp>
      <p:sp>
        <p:nvSpPr>
          <p:cNvPr id="3" name="コンテンツ プレースホルダ 2"/>
          <p:cNvSpPr>
            <a:spLocks noGrp="1"/>
          </p:cNvSpPr>
          <p:nvPr>
            <p:ph idx="1"/>
          </p:nvPr>
        </p:nvSpPr>
        <p:spPr>
          <a:xfrm>
            <a:off x="3575063" y="273073"/>
            <a:ext cx="5111750" cy="5853113"/>
          </a:xfrm>
        </p:spPr>
        <p:txBody>
          <a:bodyPr/>
          <a:lstStyle>
            <a:lvl1pPr>
              <a:defRPr sz="2954"/>
            </a:lvl1pPr>
            <a:lvl2pPr>
              <a:defRPr sz="2585"/>
            </a:lvl2pPr>
            <a:lvl3pPr>
              <a:defRPr sz="2215"/>
            </a:lvl3pPr>
            <a:lvl4pPr>
              <a:defRPr sz="1846"/>
            </a:lvl4pPr>
            <a:lvl5pPr>
              <a:defRPr sz="1846"/>
            </a:lvl5pPr>
            <a:lvl6pPr>
              <a:defRPr sz="1846"/>
            </a:lvl6pPr>
            <a:lvl7pPr>
              <a:defRPr sz="1846"/>
            </a:lvl7pPr>
            <a:lvl8pPr>
              <a:defRPr sz="1846"/>
            </a:lvl8pPr>
            <a:lvl9pPr>
              <a:defRPr sz="1846"/>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8" y="1435103"/>
            <a:ext cx="3008313" cy="4691063"/>
          </a:xfrm>
        </p:spPr>
        <p:txBody>
          <a:bodyPr/>
          <a:lstStyle>
            <a:lvl1pPr marL="0" indent="0">
              <a:buNone/>
              <a:defRPr sz="1292"/>
            </a:lvl1pPr>
            <a:lvl2pPr marL="421992" indent="0">
              <a:buNone/>
              <a:defRPr sz="1108"/>
            </a:lvl2pPr>
            <a:lvl3pPr marL="843984" indent="0">
              <a:buNone/>
              <a:defRPr sz="923"/>
            </a:lvl3pPr>
            <a:lvl4pPr marL="1265976" indent="0">
              <a:buNone/>
              <a:defRPr sz="831"/>
            </a:lvl4pPr>
            <a:lvl5pPr marL="1687969" indent="0">
              <a:buNone/>
              <a:defRPr sz="831"/>
            </a:lvl5pPr>
            <a:lvl6pPr marL="2109960" indent="0">
              <a:buNone/>
              <a:defRPr sz="831"/>
            </a:lvl6pPr>
            <a:lvl7pPr marL="2531952" indent="0">
              <a:buNone/>
              <a:defRPr sz="831"/>
            </a:lvl7pPr>
            <a:lvl8pPr marL="2953944" indent="0">
              <a:buNone/>
              <a:defRPr sz="831"/>
            </a:lvl8pPr>
            <a:lvl9pPr marL="3375936"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AD8773D8-F53B-4DF4-909F-7F3FCD327EBD}" type="slidenum">
              <a:rPr lang="en-US" altLang="ja-JP"/>
              <a:pPr>
                <a:defRPr/>
              </a:pPr>
              <a:t>‹#›</a:t>
            </a:fld>
            <a:endParaRPr lang="en-US" altLang="ja-JP" dirty="0"/>
          </a:p>
        </p:txBody>
      </p:sp>
    </p:spTree>
    <p:extLst>
      <p:ext uri="{BB962C8B-B14F-4D97-AF65-F5344CB8AC3E}">
        <p14:creationId xmlns:p14="http://schemas.microsoft.com/office/powerpoint/2010/main" val="4126415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04D6B79-3AEB-42FE-A736-A41F7AEA0445}" type="slidenum">
              <a:rPr lang="en-US" altLang="ja-JP"/>
              <a:pPr>
                <a:defRPr/>
              </a:pPr>
              <a:t>‹#›</a:t>
            </a:fld>
            <a:endParaRPr lang="en-US" altLang="ja-JP"/>
          </a:p>
        </p:txBody>
      </p:sp>
    </p:spTree>
    <p:extLst>
      <p:ext uri="{BB962C8B-B14F-4D97-AF65-F5344CB8AC3E}">
        <p14:creationId xmlns:p14="http://schemas.microsoft.com/office/powerpoint/2010/main" val="7147041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90" y="4800600"/>
            <a:ext cx="5486400" cy="566738"/>
          </a:xfrm>
        </p:spPr>
        <p:txBody>
          <a:bodyPr anchor="b"/>
          <a:lstStyle>
            <a:lvl1pPr algn="l">
              <a:defRPr sz="1846" b="1"/>
            </a:lvl1pPr>
          </a:lstStyle>
          <a:p>
            <a:r>
              <a:rPr lang="ja-JP" altLang="en-US"/>
              <a:t>マスタ タイトルの書式設定</a:t>
            </a:r>
          </a:p>
        </p:txBody>
      </p:sp>
      <p:sp>
        <p:nvSpPr>
          <p:cNvPr id="3" name="図プレースホルダ 2"/>
          <p:cNvSpPr>
            <a:spLocks noGrp="1"/>
          </p:cNvSpPr>
          <p:nvPr>
            <p:ph type="pic" idx="1"/>
          </p:nvPr>
        </p:nvSpPr>
        <p:spPr>
          <a:xfrm>
            <a:off x="1792290" y="612775"/>
            <a:ext cx="5486400" cy="4114800"/>
          </a:xfrm>
        </p:spPr>
        <p:txBody>
          <a:bodyPr/>
          <a:lstStyle>
            <a:lvl1pPr marL="0" indent="0">
              <a:buNone/>
              <a:defRPr sz="2954"/>
            </a:lvl1pPr>
            <a:lvl2pPr marL="421992" indent="0">
              <a:buNone/>
              <a:defRPr sz="2585"/>
            </a:lvl2pPr>
            <a:lvl3pPr marL="843984" indent="0">
              <a:buNone/>
              <a:defRPr sz="2215"/>
            </a:lvl3pPr>
            <a:lvl4pPr marL="1265976" indent="0">
              <a:buNone/>
              <a:defRPr sz="1846"/>
            </a:lvl4pPr>
            <a:lvl5pPr marL="1687969" indent="0">
              <a:buNone/>
              <a:defRPr sz="1846"/>
            </a:lvl5pPr>
            <a:lvl6pPr marL="2109960" indent="0">
              <a:buNone/>
              <a:defRPr sz="1846"/>
            </a:lvl6pPr>
            <a:lvl7pPr marL="2531952" indent="0">
              <a:buNone/>
              <a:defRPr sz="1846"/>
            </a:lvl7pPr>
            <a:lvl8pPr marL="2953944" indent="0">
              <a:buNone/>
              <a:defRPr sz="1846"/>
            </a:lvl8pPr>
            <a:lvl9pPr marL="3375936" indent="0">
              <a:buNone/>
              <a:defRPr sz="1846"/>
            </a:lvl9pPr>
          </a:lstStyle>
          <a:p>
            <a:pPr lvl="0"/>
            <a:endParaRPr lang="ja-JP" altLang="en-US" noProof="0" dirty="0"/>
          </a:p>
        </p:txBody>
      </p:sp>
      <p:sp>
        <p:nvSpPr>
          <p:cNvPr id="4" name="テキスト プレースホルダ 3"/>
          <p:cNvSpPr>
            <a:spLocks noGrp="1"/>
          </p:cNvSpPr>
          <p:nvPr>
            <p:ph type="body" sz="half" idx="2"/>
          </p:nvPr>
        </p:nvSpPr>
        <p:spPr>
          <a:xfrm>
            <a:off x="1792290" y="5367338"/>
            <a:ext cx="5486400" cy="804862"/>
          </a:xfrm>
        </p:spPr>
        <p:txBody>
          <a:bodyPr/>
          <a:lstStyle>
            <a:lvl1pPr marL="0" indent="0">
              <a:buNone/>
              <a:defRPr sz="1292"/>
            </a:lvl1pPr>
            <a:lvl2pPr marL="421992" indent="0">
              <a:buNone/>
              <a:defRPr sz="1108"/>
            </a:lvl2pPr>
            <a:lvl3pPr marL="843984" indent="0">
              <a:buNone/>
              <a:defRPr sz="923"/>
            </a:lvl3pPr>
            <a:lvl4pPr marL="1265976" indent="0">
              <a:buNone/>
              <a:defRPr sz="831"/>
            </a:lvl4pPr>
            <a:lvl5pPr marL="1687969" indent="0">
              <a:buNone/>
              <a:defRPr sz="831"/>
            </a:lvl5pPr>
            <a:lvl6pPr marL="2109960" indent="0">
              <a:buNone/>
              <a:defRPr sz="831"/>
            </a:lvl6pPr>
            <a:lvl7pPr marL="2531952" indent="0">
              <a:buNone/>
              <a:defRPr sz="831"/>
            </a:lvl7pPr>
            <a:lvl8pPr marL="2953944" indent="0">
              <a:buNone/>
              <a:defRPr sz="831"/>
            </a:lvl8pPr>
            <a:lvl9pPr marL="3375936" indent="0">
              <a:buNone/>
              <a:defRPr sz="831"/>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95B62182-9D0F-4D1C-942A-64824596B5EB}" type="slidenum">
              <a:rPr lang="en-US" altLang="ja-JP"/>
              <a:pPr>
                <a:defRPr/>
              </a:pPr>
              <a:t>‹#›</a:t>
            </a:fld>
            <a:endParaRPr lang="en-US" altLang="ja-JP" dirty="0"/>
          </a:p>
        </p:txBody>
      </p:sp>
    </p:spTree>
    <p:extLst>
      <p:ext uri="{BB962C8B-B14F-4D97-AF65-F5344CB8AC3E}">
        <p14:creationId xmlns:p14="http://schemas.microsoft.com/office/powerpoint/2010/main" val="41765509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6D7CF38C-9696-4760-B901-EB571A1537C1}" type="slidenum">
              <a:rPr lang="en-US" altLang="ja-JP"/>
              <a:pPr>
                <a:defRPr/>
              </a:pPr>
              <a:t>‹#›</a:t>
            </a:fld>
            <a:endParaRPr lang="en-US" altLang="ja-JP" dirty="0"/>
          </a:p>
        </p:txBody>
      </p:sp>
    </p:spTree>
    <p:extLst>
      <p:ext uri="{BB962C8B-B14F-4D97-AF65-F5344CB8AC3E}">
        <p14:creationId xmlns:p14="http://schemas.microsoft.com/office/powerpoint/2010/main" val="14634145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2" y="274659"/>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9" y="274659"/>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DEC48A7-9EEE-40C8-9186-A6368B3A7365}" type="slidenum">
              <a:rPr lang="en-US" altLang="ja-JP"/>
              <a:pPr>
                <a:defRPr/>
              </a:pPr>
              <a:t>‹#›</a:t>
            </a:fld>
            <a:endParaRPr lang="en-US" altLang="ja-JP" dirty="0"/>
          </a:p>
        </p:txBody>
      </p:sp>
    </p:spTree>
    <p:extLst>
      <p:ext uri="{BB962C8B-B14F-4D97-AF65-F5344CB8AC3E}">
        <p14:creationId xmlns:p14="http://schemas.microsoft.com/office/powerpoint/2010/main" val="2581943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日付プレースホルダ 3"/>
          <p:cNvSpPr>
            <a:spLocks noGrp="1" noChangeArrowheads="1"/>
          </p:cNvSpPr>
          <p:nvPr>
            <p:ph type="dt" sz="half" idx="10"/>
          </p:nvPr>
        </p:nvSpPr>
        <p:spPr>
          <a:ln/>
        </p:spPr>
        <p:txBody>
          <a:bodyPr/>
          <a:lstStyle>
            <a:lvl1pPr>
              <a:defRPr/>
            </a:lvl1pPr>
          </a:lstStyle>
          <a:p>
            <a:pPr>
              <a:defRPr/>
            </a:pPr>
            <a:endParaRPr lang="ja-JP" altLang="en-US" sz="1662">
              <a:solidFill>
                <a:schemeClr val="tx1"/>
              </a:solidFill>
            </a:endParaRPr>
          </a:p>
        </p:txBody>
      </p:sp>
      <p:sp>
        <p:nvSpPr>
          <p:cNvPr id="4" name="フッター プレースホルダ 4"/>
          <p:cNvSpPr>
            <a:spLocks noGrp="1" noChangeArrowheads="1"/>
          </p:cNvSpPr>
          <p:nvPr>
            <p:ph type="ftr" sz="quarter" idx="11"/>
          </p:nvPr>
        </p:nvSpPr>
        <p:spPr>
          <a:ln/>
        </p:spPr>
        <p:txBody>
          <a:bodyPr/>
          <a:lstStyle>
            <a:lvl1pPr>
              <a:defRPr/>
            </a:lvl1pPr>
          </a:lstStyle>
          <a:p>
            <a:pPr>
              <a:defRPr/>
            </a:pPr>
            <a:endParaRPr lang="ja-JP" altLang="ja-JP"/>
          </a:p>
        </p:txBody>
      </p:sp>
      <p:sp>
        <p:nvSpPr>
          <p:cNvPr id="5" name="スライド番号プレースホルダ 5"/>
          <p:cNvSpPr>
            <a:spLocks noGrp="1" noChangeArrowheads="1"/>
          </p:cNvSpPr>
          <p:nvPr>
            <p:ph type="sldNum" sz="quarter" idx="12"/>
          </p:nvPr>
        </p:nvSpPr>
        <p:spPr>
          <a:ln/>
        </p:spPr>
        <p:txBody>
          <a:bodyPr/>
          <a:lstStyle>
            <a:lvl1pPr>
              <a:defRPr/>
            </a:lvl1pPr>
          </a:lstStyle>
          <a:p>
            <a:pPr>
              <a:defRPr/>
            </a:pPr>
            <a:fld id="{59DCADD6-EAD8-482C-AF59-1BC07AF25A5E}" type="slidenum">
              <a:rPr lang="ja-JP" altLang="en-US"/>
              <a:pPr>
                <a:defRPr/>
              </a:pPr>
              <a:t>‹#›</a:t>
            </a:fld>
            <a:endParaRPr lang="ja-JP" altLang="en-US" sz="1662">
              <a:solidFill>
                <a:schemeClr val="tx1"/>
              </a:solidFill>
            </a:endParaRPr>
          </a:p>
        </p:txBody>
      </p:sp>
    </p:spTree>
    <p:extLst>
      <p:ext uri="{BB962C8B-B14F-4D97-AF65-F5344CB8AC3E}">
        <p14:creationId xmlns:p14="http://schemas.microsoft.com/office/powerpoint/2010/main" val="8406994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685827" y="609600"/>
            <a:ext cx="7772401" cy="54864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p:txBody>
          <a:bodyPr/>
          <a:lstStyle>
            <a:lvl1pPr fontAlgn="base">
              <a:spcBef>
                <a:spcPct val="0"/>
              </a:spcBef>
              <a:spcAft>
                <a:spcPct val="0"/>
              </a:spcAft>
              <a:defRPr sz="1292" dirty="0">
                <a:solidFill>
                  <a:srgbClr val="000000"/>
                </a:solidFill>
                <a:latin typeface="Times New Roman" charset="0"/>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base">
              <a:spcBef>
                <a:spcPct val="0"/>
              </a:spcBef>
              <a:spcAft>
                <a:spcPct val="0"/>
              </a:spcAft>
              <a:defRPr sz="1292" dirty="0">
                <a:solidFill>
                  <a:srgbClr val="000000"/>
                </a:solidFill>
                <a:latin typeface="Times New Roman" charse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base">
              <a:spcBef>
                <a:spcPct val="0"/>
              </a:spcBef>
              <a:spcAft>
                <a:spcPct val="0"/>
              </a:spcAft>
              <a:defRPr sz="1292">
                <a:solidFill>
                  <a:srgbClr val="000000"/>
                </a:solidFill>
                <a:latin typeface="ＭＳ Ｐゴシック"/>
              </a:defRPr>
            </a:lvl1pPr>
          </a:lstStyle>
          <a:p>
            <a:pPr>
              <a:defRPr/>
            </a:pPr>
            <a:fld id="{ACB748A7-5FAB-4F13-8F2A-20487A5D7F1A}" type="slidenum">
              <a:rPr lang="en-US" altLang="ja-JP"/>
              <a:pPr>
                <a:defRPr/>
              </a:pPr>
              <a:t>‹#›</a:t>
            </a:fld>
            <a:endParaRPr lang="en-US" altLang="ja-JP" dirty="0"/>
          </a:p>
        </p:txBody>
      </p:sp>
    </p:spTree>
    <p:extLst>
      <p:ext uri="{BB962C8B-B14F-4D97-AF65-F5344CB8AC3E}">
        <p14:creationId xmlns:p14="http://schemas.microsoft.com/office/powerpoint/2010/main" val="1380971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9AFF3B-8AB2-4C15-B6CA-167BE0C75E5E}" type="slidenum">
              <a:rPr lang="en-US" altLang="ja-JP"/>
              <a:pPr>
                <a:defRPr/>
              </a:pPr>
              <a:t>‹#›</a:t>
            </a:fld>
            <a:endParaRPr lang="en-US" altLang="ja-JP"/>
          </a:p>
        </p:txBody>
      </p:sp>
    </p:spTree>
    <p:extLst>
      <p:ext uri="{BB962C8B-B14F-4D97-AF65-F5344CB8AC3E}">
        <p14:creationId xmlns:p14="http://schemas.microsoft.com/office/powerpoint/2010/main" val="89138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B7B28A7-60F4-4F7F-BB09-F8D3068BC03B}" type="slidenum">
              <a:rPr lang="en-US" altLang="ja-JP"/>
              <a:pPr>
                <a:defRPr/>
              </a:pPr>
              <a:t>‹#›</a:t>
            </a:fld>
            <a:endParaRPr lang="en-US" altLang="ja-JP"/>
          </a:p>
        </p:txBody>
      </p:sp>
    </p:spTree>
    <p:extLst>
      <p:ext uri="{BB962C8B-B14F-4D97-AF65-F5344CB8AC3E}">
        <p14:creationId xmlns:p14="http://schemas.microsoft.com/office/powerpoint/2010/main" val="3185470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6D71B237-0564-46C1-80B2-52CF48E15396}" type="slidenum">
              <a:rPr lang="en-US" altLang="ja-JP"/>
              <a:pPr>
                <a:defRPr/>
              </a:pPr>
              <a:t>‹#›</a:t>
            </a:fld>
            <a:endParaRPr lang="en-US" altLang="ja-JP"/>
          </a:p>
        </p:txBody>
      </p:sp>
    </p:spTree>
    <p:extLst>
      <p:ext uri="{BB962C8B-B14F-4D97-AF65-F5344CB8AC3E}">
        <p14:creationId xmlns:p14="http://schemas.microsoft.com/office/powerpoint/2010/main" val="785974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602E4F-3B58-4928-9C49-10C64EE68D88}" type="slidenum">
              <a:rPr lang="en-US" altLang="ja-JP"/>
              <a:pPr>
                <a:defRPr/>
              </a:pPr>
              <a:t>‹#›</a:t>
            </a:fld>
            <a:endParaRPr lang="en-US" altLang="ja-JP"/>
          </a:p>
        </p:txBody>
      </p:sp>
    </p:spTree>
    <p:extLst>
      <p:ext uri="{BB962C8B-B14F-4D97-AF65-F5344CB8AC3E}">
        <p14:creationId xmlns:p14="http://schemas.microsoft.com/office/powerpoint/2010/main" val="320070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431CAECD-5926-4741-A906-A08E04809A27}" type="slidenum">
              <a:rPr lang="en-US" altLang="ja-JP"/>
              <a:pPr>
                <a:defRPr/>
              </a:pPr>
              <a:t>‹#›</a:t>
            </a:fld>
            <a:endParaRPr lang="en-US" altLang="ja-JP"/>
          </a:p>
        </p:txBody>
      </p:sp>
    </p:spTree>
    <p:extLst>
      <p:ext uri="{BB962C8B-B14F-4D97-AF65-F5344CB8AC3E}">
        <p14:creationId xmlns:p14="http://schemas.microsoft.com/office/powerpoint/2010/main" val="102132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82924E4-15B2-45B7-BC77-3F18816BF1F4}" type="slidenum">
              <a:rPr lang="en-US" altLang="ja-JP"/>
              <a:pPr>
                <a:defRPr/>
              </a:pPr>
              <a:t>‹#›</a:t>
            </a:fld>
            <a:endParaRPr lang="en-US" altLang="ja-JP"/>
          </a:p>
        </p:txBody>
      </p:sp>
    </p:spTree>
    <p:extLst>
      <p:ext uri="{BB962C8B-B14F-4D97-AF65-F5344CB8AC3E}">
        <p14:creationId xmlns:p14="http://schemas.microsoft.com/office/powerpoint/2010/main" val="1267584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C3DED7B-C0A2-4430-8059-8604EA154D41}" type="slidenum">
              <a:rPr lang="en-US" altLang="ja-JP"/>
              <a:pPr>
                <a:defRPr/>
              </a:pPr>
              <a:t>‹#›</a:t>
            </a:fld>
            <a:endParaRPr lang="en-US" altLang="ja-JP"/>
          </a:p>
        </p:txBody>
      </p:sp>
    </p:spTree>
    <p:extLst>
      <p:ext uri="{BB962C8B-B14F-4D97-AF65-F5344CB8AC3E}">
        <p14:creationId xmlns:p14="http://schemas.microsoft.com/office/powerpoint/2010/main" val="2062590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defRPr>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defRPr>
            </a:lvl1pPr>
          </a:lstStyle>
          <a:p>
            <a:pPr>
              <a:defRPr/>
            </a:pPr>
            <a:fld id="{C993D762-CD5B-413A-A315-DE9E2B4EBB0A}"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bwMode="auto">
          <a:xfrm>
            <a:off x="457201" y="274639"/>
            <a:ext cx="8229600" cy="1143000"/>
          </a:xfrm>
          <a:prstGeom prst="rect">
            <a:avLst/>
          </a:prstGeom>
          <a:noFill/>
          <a:ln w="9525">
            <a:noFill/>
            <a:miter lim="800000"/>
            <a:headEnd/>
            <a:tailEnd/>
          </a:ln>
        </p:spPr>
        <p:txBody>
          <a:bodyPr vert="horz" wrap="square" lIns="91418" tIns="45708" rIns="91418" bIns="45708" numCol="1" anchor="ctr" anchorCtr="0" compatLnSpc="1">
            <a:prstTxWarp prst="textNoShape">
              <a:avLst/>
            </a:prstTxWarp>
          </a:bodyPr>
          <a:lstStyle/>
          <a:p>
            <a:pPr lvl="0"/>
            <a:r>
              <a:rPr lang="ja-JP" altLang="en-US"/>
              <a:t>マスタ タイトルの書式設定</a:t>
            </a:r>
          </a:p>
        </p:txBody>
      </p:sp>
      <p:sp>
        <p:nvSpPr>
          <p:cNvPr id="13315" name="Rectangle 3"/>
          <p:cNvSpPr>
            <a:spLocks noGrp="1" noChangeArrowheads="1"/>
          </p:cNvSpPr>
          <p:nvPr>
            <p:ph type="body" idx="1"/>
          </p:nvPr>
        </p:nvSpPr>
        <p:spPr bwMode="auto">
          <a:xfrm>
            <a:off x="457201" y="1600206"/>
            <a:ext cx="8229600" cy="4525963"/>
          </a:xfrm>
          <a:prstGeom prst="rect">
            <a:avLst/>
          </a:prstGeom>
          <a:noFill/>
          <a:ln w="9525">
            <a:noFill/>
            <a:miter lim="800000"/>
            <a:headEnd/>
            <a:tailEnd/>
          </a:ln>
        </p:spPr>
        <p:txBody>
          <a:bodyPr vert="horz" wrap="square" lIns="91418" tIns="45708" rIns="91418" bIns="457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199" y="6245226"/>
            <a:ext cx="21336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defRPr sz="1292">
                <a:ea typeface="ＭＳ Ｐゴシック" pitchFamily="50" charset="-128"/>
              </a:defRPr>
            </a:lvl1pPr>
          </a:lstStyle>
          <a:p>
            <a:pPr>
              <a:defRPr/>
            </a:pPr>
            <a:endParaRPr lang="en-US" altLang="ja-JP" dirty="0"/>
          </a:p>
        </p:txBody>
      </p:sp>
      <p:sp>
        <p:nvSpPr>
          <p:cNvPr id="1029" name="Rectangle 5"/>
          <p:cNvSpPr>
            <a:spLocks noGrp="1" noChangeArrowheads="1"/>
          </p:cNvSpPr>
          <p:nvPr>
            <p:ph type="ftr" sz="quarter" idx="3"/>
          </p:nvPr>
        </p:nvSpPr>
        <p:spPr bwMode="auto">
          <a:xfrm>
            <a:off x="3124209" y="6245226"/>
            <a:ext cx="28956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ctr">
              <a:defRPr sz="1292">
                <a:ea typeface="ＭＳ Ｐゴシック" pitchFamily="50" charset="-128"/>
              </a:defRPr>
            </a:lvl1pPr>
          </a:lstStyle>
          <a:p>
            <a:pPr>
              <a:defRPr/>
            </a:pPr>
            <a:endParaRPr lang="en-US" altLang="ja-JP" dirty="0"/>
          </a:p>
        </p:txBody>
      </p:sp>
      <p:sp>
        <p:nvSpPr>
          <p:cNvPr id="1030" name="Rectangle 6"/>
          <p:cNvSpPr>
            <a:spLocks noGrp="1" noChangeArrowheads="1"/>
          </p:cNvSpPr>
          <p:nvPr>
            <p:ph type="sldNum" sz="quarter" idx="4"/>
          </p:nvPr>
        </p:nvSpPr>
        <p:spPr bwMode="auto">
          <a:xfrm>
            <a:off x="7092462" y="6524626"/>
            <a:ext cx="2133600" cy="476250"/>
          </a:xfrm>
          <a:prstGeom prst="rect">
            <a:avLst/>
          </a:prstGeom>
          <a:noFill/>
          <a:ln w="9525">
            <a:noFill/>
            <a:miter lim="800000"/>
            <a:headEnd/>
            <a:tailEnd/>
          </a:ln>
          <a:effectLst/>
        </p:spPr>
        <p:txBody>
          <a:bodyPr vert="horz" wrap="square" lIns="91418" tIns="45708" rIns="91418" bIns="45708" numCol="1" anchor="t" anchorCtr="0" compatLnSpc="1">
            <a:prstTxWarp prst="textNoShape">
              <a:avLst/>
            </a:prstTxWarp>
          </a:bodyPr>
          <a:lstStyle>
            <a:lvl1pPr algn="r">
              <a:defRPr sz="1292">
                <a:ea typeface="ＭＳ Ｐゴシック" pitchFamily="50" charset="-128"/>
              </a:defRPr>
            </a:lvl1pPr>
          </a:lstStyle>
          <a:p>
            <a:pPr>
              <a:defRPr/>
            </a:pPr>
            <a:fld id="{4E7AE4BE-F216-4572-974D-09A2D63C008C}" type="slidenum">
              <a:rPr lang="en-US" altLang="ja-JP"/>
              <a:pPr>
                <a:defRPr/>
              </a:pPr>
              <a:t>‹#›</a:t>
            </a:fld>
            <a:endParaRPr lang="en-US" altLang="ja-JP" dirty="0"/>
          </a:p>
        </p:txBody>
      </p:sp>
    </p:spTree>
    <p:extLst>
      <p:ext uri="{BB962C8B-B14F-4D97-AF65-F5344CB8AC3E}">
        <p14:creationId xmlns:p14="http://schemas.microsoft.com/office/powerpoint/2010/main" val="158823470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ftr="0" dt="0"/>
  <p:txStyles>
    <p:titleStyle>
      <a:lvl1pPr algn="ctr" rtl="0" eaLnBrk="0" fontAlgn="base" hangingPunct="0">
        <a:spcBef>
          <a:spcPct val="0"/>
        </a:spcBef>
        <a:spcAft>
          <a:spcPct val="0"/>
        </a:spcAft>
        <a:defRPr kumimoji="1" sz="4062">
          <a:solidFill>
            <a:schemeClr val="tx2"/>
          </a:solidFill>
          <a:latin typeface="+mj-lt"/>
          <a:ea typeface="+mj-ea"/>
          <a:cs typeface="+mj-cs"/>
        </a:defRPr>
      </a:lvl1pPr>
      <a:lvl2pPr algn="ctr" rtl="0" eaLnBrk="0" fontAlgn="base" hangingPunct="0">
        <a:spcBef>
          <a:spcPct val="0"/>
        </a:spcBef>
        <a:spcAft>
          <a:spcPct val="0"/>
        </a:spcAft>
        <a:defRPr kumimoji="1" sz="4062">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062">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062">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062">
          <a:solidFill>
            <a:schemeClr val="tx2"/>
          </a:solidFill>
          <a:latin typeface="Arial" charset="0"/>
          <a:ea typeface="ＭＳ Ｐゴシック" pitchFamily="50" charset="-128"/>
        </a:defRPr>
      </a:lvl5pPr>
      <a:lvl6pPr marL="421992" algn="ctr" rtl="0" fontAlgn="base">
        <a:spcBef>
          <a:spcPct val="0"/>
        </a:spcBef>
        <a:spcAft>
          <a:spcPct val="0"/>
        </a:spcAft>
        <a:defRPr kumimoji="1" sz="4062">
          <a:solidFill>
            <a:schemeClr val="tx2"/>
          </a:solidFill>
          <a:latin typeface="Arial" charset="0"/>
          <a:ea typeface="ＭＳ Ｐゴシック" pitchFamily="50" charset="-128"/>
        </a:defRPr>
      </a:lvl6pPr>
      <a:lvl7pPr marL="843984" algn="ctr" rtl="0" fontAlgn="base">
        <a:spcBef>
          <a:spcPct val="0"/>
        </a:spcBef>
        <a:spcAft>
          <a:spcPct val="0"/>
        </a:spcAft>
        <a:defRPr kumimoji="1" sz="4062">
          <a:solidFill>
            <a:schemeClr val="tx2"/>
          </a:solidFill>
          <a:latin typeface="Arial" charset="0"/>
          <a:ea typeface="ＭＳ Ｐゴシック" pitchFamily="50" charset="-128"/>
        </a:defRPr>
      </a:lvl7pPr>
      <a:lvl8pPr marL="1265976" algn="ctr" rtl="0" fontAlgn="base">
        <a:spcBef>
          <a:spcPct val="0"/>
        </a:spcBef>
        <a:spcAft>
          <a:spcPct val="0"/>
        </a:spcAft>
        <a:defRPr kumimoji="1" sz="4062">
          <a:solidFill>
            <a:schemeClr val="tx2"/>
          </a:solidFill>
          <a:latin typeface="Arial" charset="0"/>
          <a:ea typeface="ＭＳ Ｐゴシック" pitchFamily="50" charset="-128"/>
        </a:defRPr>
      </a:lvl8pPr>
      <a:lvl9pPr marL="1687969" algn="ctr" rtl="0" fontAlgn="base">
        <a:spcBef>
          <a:spcPct val="0"/>
        </a:spcBef>
        <a:spcAft>
          <a:spcPct val="0"/>
        </a:spcAft>
        <a:defRPr kumimoji="1" sz="4062">
          <a:solidFill>
            <a:schemeClr val="tx2"/>
          </a:solidFill>
          <a:latin typeface="Arial" charset="0"/>
          <a:ea typeface="ＭＳ Ｐゴシック" pitchFamily="50" charset="-128"/>
        </a:defRPr>
      </a:lvl9pPr>
    </p:titleStyle>
    <p:bodyStyle>
      <a:lvl1pPr marL="316494" indent="-316494" algn="l" rtl="0" eaLnBrk="0" fontAlgn="base" hangingPunct="0">
        <a:spcBef>
          <a:spcPct val="20000"/>
        </a:spcBef>
        <a:spcAft>
          <a:spcPct val="0"/>
        </a:spcAft>
        <a:buChar char="•"/>
        <a:defRPr kumimoji="1" sz="2954">
          <a:solidFill>
            <a:schemeClr val="tx1"/>
          </a:solidFill>
          <a:latin typeface="+mn-lt"/>
          <a:ea typeface="+mn-ea"/>
          <a:cs typeface="+mn-cs"/>
        </a:defRPr>
      </a:lvl1pPr>
      <a:lvl2pPr marL="685737" indent="-263745" algn="l" rtl="0" eaLnBrk="0" fontAlgn="base" hangingPunct="0">
        <a:spcBef>
          <a:spcPct val="20000"/>
        </a:spcBef>
        <a:spcAft>
          <a:spcPct val="0"/>
        </a:spcAft>
        <a:buChar char="–"/>
        <a:defRPr kumimoji="1" sz="2585">
          <a:solidFill>
            <a:schemeClr val="tx1"/>
          </a:solidFill>
          <a:latin typeface="+mn-lt"/>
          <a:ea typeface="+mn-ea"/>
        </a:defRPr>
      </a:lvl2pPr>
      <a:lvl3pPr marL="1054981" indent="-210996" algn="l" rtl="0" eaLnBrk="0" fontAlgn="base" hangingPunct="0">
        <a:spcBef>
          <a:spcPct val="20000"/>
        </a:spcBef>
        <a:spcAft>
          <a:spcPct val="0"/>
        </a:spcAft>
        <a:buChar char="•"/>
        <a:defRPr kumimoji="1" sz="2215">
          <a:solidFill>
            <a:schemeClr val="tx1"/>
          </a:solidFill>
          <a:latin typeface="+mn-lt"/>
          <a:ea typeface="+mn-ea"/>
        </a:defRPr>
      </a:lvl3pPr>
      <a:lvl4pPr marL="1476972" indent="-210996" algn="l" rtl="0" eaLnBrk="0" fontAlgn="base" hangingPunct="0">
        <a:spcBef>
          <a:spcPct val="20000"/>
        </a:spcBef>
        <a:spcAft>
          <a:spcPct val="0"/>
        </a:spcAft>
        <a:buChar char="–"/>
        <a:defRPr kumimoji="1" sz="1846">
          <a:solidFill>
            <a:schemeClr val="tx1"/>
          </a:solidFill>
          <a:latin typeface="+mn-lt"/>
          <a:ea typeface="+mn-ea"/>
        </a:defRPr>
      </a:lvl4pPr>
      <a:lvl5pPr marL="1898963" indent="-210996" algn="l" rtl="0" eaLnBrk="0" fontAlgn="base" hangingPunct="0">
        <a:spcBef>
          <a:spcPct val="20000"/>
        </a:spcBef>
        <a:spcAft>
          <a:spcPct val="0"/>
        </a:spcAft>
        <a:buChar char="»"/>
        <a:defRPr kumimoji="1" sz="1846">
          <a:solidFill>
            <a:schemeClr val="tx1"/>
          </a:solidFill>
          <a:latin typeface="+mn-lt"/>
          <a:ea typeface="+mn-ea"/>
        </a:defRPr>
      </a:lvl5pPr>
      <a:lvl6pPr marL="2320956" indent="-210996" algn="l" rtl="0" fontAlgn="base">
        <a:spcBef>
          <a:spcPct val="20000"/>
        </a:spcBef>
        <a:spcAft>
          <a:spcPct val="0"/>
        </a:spcAft>
        <a:buChar char="»"/>
        <a:defRPr kumimoji="1" sz="1846">
          <a:solidFill>
            <a:schemeClr val="tx1"/>
          </a:solidFill>
          <a:latin typeface="+mn-lt"/>
          <a:ea typeface="+mn-ea"/>
        </a:defRPr>
      </a:lvl6pPr>
      <a:lvl7pPr marL="2742948" indent="-210996" algn="l" rtl="0" fontAlgn="base">
        <a:spcBef>
          <a:spcPct val="20000"/>
        </a:spcBef>
        <a:spcAft>
          <a:spcPct val="0"/>
        </a:spcAft>
        <a:buChar char="»"/>
        <a:defRPr kumimoji="1" sz="1846">
          <a:solidFill>
            <a:schemeClr val="tx1"/>
          </a:solidFill>
          <a:latin typeface="+mn-lt"/>
          <a:ea typeface="+mn-ea"/>
        </a:defRPr>
      </a:lvl7pPr>
      <a:lvl8pPr marL="3164940" indent="-210996" algn="l" rtl="0" fontAlgn="base">
        <a:spcBef>
          <a:spcPct val="20000"/>
        </a:spcBef>
        <a:spcAft>
          <a:spcPct val="0"/>
        </a:spcAft>
        <a:buChar char="»"/>
        <a:defRPr kumimoji="1" sz="1846">
          <a:solidFill>
            <a:schemeClr val="tx1"/>
          </a:solidFill>
          <a:latin typeface="+mn-lt"/>
          <a:ea typeface="+mn-ea"/>
        </a:defRPr>
      </a:lvl8pPr>
      <a:lvl9pPr marL="3586932" indent="-210996" algn="l" rtl="0" fontAlgn="base">
        <a:spcBef>
          <a:spcPct val="20000"/>
        </a:spcBef>
        <a:spcAft>
          <a:spcPct val="0"/>
        </a:spcAft>
        <a:buChar char="»"/>
        <a:defRPr kumimoji="1" sz="1846">
          <a:solidFill>
            <a:schemeClr val="tx1"/>
          </a:solidFill>
          <a:latin typeface="+mn-lt"/>
          <a:ea typeface="+mn-ea"/>
        </a:defRPr>
      </a:lvl9pPr>
    </p:bodyStyle>
    <p:otherStyle>
      <a:defPPr>
        <a:defRPr lang="ja-JP"/>
      </a:defPPr>
      <a:lvl1pPr marL="0" algn="l" defTabSz="843984" rtl="0" eaLnBrk="1" latinLnBrk="0" hangingPunct="1">
        <a:defRPr kumimoji="1" sz="1662" kern="1200">
          <a:solidFill>
            <a:schemeClr val="tx1"/>
          </a:solidFill>
          <a:latin typeface="+mn-lt"/>
          <a:ea typeface="+mn-ea"/>
          <a:cs typeface="+mn-cs"/>
        </a:defRPr>
      </a:lvl1pPr>
      <a:lvl2pPr marL="421992" algn="l" defTabSz="843984" rtl="0" eaLnBrk="1" latinLnBrk="0" hangingPunct="1">
        <a:defRPr kumimoji="1" sz="1662" kern="1200">
          <a:solidFill>
            <a:schemeClr val="tx1"/>
          </a:solidFill>
          <a:latin typeface="+mn-lt"/>
          <a:ea typeface="+mn-ea"/>
          <a:cs typeface="+mn-cs"/>
        </a:defRPr>
      </a:lvl2pPr>
      <a:lvl3pPr marL="843984" algn="l" defTabSz="843984" rtl="0" eaLnBrk="1" latinLnBrk="0" hangingPunct="1">
        <a:defRPr kumimoji="1" sz="1662" kern="1200">
          <a:solidFill>
            <a:schemeClr val="tx1"/>
          </a:solidFill>
          <a:latin typeface="+mn-lt"/>
          <a:ea typeface="+mn-ea"/>
          <a:cs typeface="+mn-cs"/>
        </a:defRPr>
      </a:lvl3pPr>
      <a:lvl4pPr marL="1265976" algn="l" defTabSz="843984" rtl="0" eaLnBrk="1" latinLnBrk="0" hangingPunct="1">
        <a:defRPr kumimoji="1" sz="1662" kern="1200">
          <a:solidFill>
            <a:schemeClr val="tx1"/>
          </a:solidFill>
          <a:latin typeface="+mn-lt"/>
          <a:ea typeface="+mn-ea"/>
          <a:cs typeface="+mn-cs"/>
        </a:defRPr>
      </a:lvl4pPr>
      <a:lvl5pPr marL="1687969" algn="l" defTabSz="843984" rtl="0" eaLnBrk="1" latinLnBrk="0" hangingPunct="1">
        <a:defRPr kumimoji="1" sz="1662" kern="1200">
          <a:solidFill>
            <a:schemeClr val="tx1"/>
          </a:solidFill>
          <a:latin typeface="+mn-lt"/>
          <a:ea typeface="+mn-ea"/>
          <a:cs typeface="+mn-cs"/>
        </a:defRPr>
      </a:lvl5pPr>
      <a:lvl6pPr marL="2109960" algn="l" defTabSz="843984" rtl="0" eaLnBrk="1" latinLnBrk="0" hangingPunct="1">
        <a:defRPr kumimoji="1" sz="1662" kern="1200">
          <a:solidFill>
            <a:schemeClr val="tx1"/>
          </a:solidFill>
          <a:latin typeface="+mn-lt"/>
          <a:ea typeface="+mn-ea"/>
          <a:cs typeface="+mn-cs"/>
        </a:defRPr>
      </a:lvl6pPr>
      <a:lvl7pPr marL="2531952" algn="l" defTabSz="843984" rtl="0" eaLnBrk="1" latinLnBrk="0" hangingPunct="1">
        <a:defRPr kumimoji="1" sz="1662" kern="1200">
          <a:solidFill>
            <a:schemeClr val="tx1"/>
          </a:solidFill>
          <a:latin typeface="+mn-lt"/>
          <a:ea typeface="+mn-ea"/>
          <a:cs typeface="+mn-cs"/>
        </a:defRPr>
      </a:lvl7pPr>
      <a:lvl8pPr marL="2953944" algn="l" defTabSz="843984" rtl="0" eaLnBrk="1" latinLnBrk="0" hangingPunct="1">
        <a:defRPr kumimoji="1" sz="1662" kern="1200">
          <a:solidFill>
            <a:schemeClr val="tx1"/>
          </a:solidFill>
          <a:latin typeface="+mn-lt"/>
          <a:ea typeface="+mn-ea"/>
          <a:cs typeface="+mn-cs"/>
        </a:defRPr>
      </a:lvl8pPr>
      <a:lvl9pPr marL="3375936" algn="l" defTabSz="843984"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3.xml"/><Relationship Id="rId13" Type="http://schemas.openxmlformats.org/officeDocument/2006/relationships/diagramLayout" Target="../diagrams/layout4.xml"/><Relationship Id="rId18" Type="http://schemas.openxmlformats.org/officeDocument/2006/relationships/diagramLayout" Target="../diagrams/layout5.xml"/><Relationship Id="rId3" Type="http://schemas.openxmlformats.org/officeDocument/2006/relationships/diagramLayout" Target="../diagrams/layout2.xml"/><Relationship Id="rId21" Type="http://schemas.microsoft.com/office/2007/relationships/diagramDrawing" Target="../diagrams/drawing5.xml"/><Relationship Id="rId7" Type="http://schemas.openxmlformats.org/officeDocument/2006/relationships/diagramData" Target="../diagrams/data3.xml"/><Relationship Id="rId12" Type="http://schemas.openxmlformats.org/officeDocument/2006/relationships/diagramData" Target="../diagrams/data4.xml"/><Relationship Id="rId17" Type="http://schemas.openxmlformats.org/officeDocument/2006/relationships/diagramData" Target="../diagrams/data5.xml"/><Relationship Id="rId2" Type="http://schemas.openxmlformats.org/officeDocument/2006/relationships/diagramData" Target="../diagrams/data2.xml"/><Relationship Id="rId16" Type="http://schemas.microsoft.com/office/2007/relationships/diagramDrawing" Target="../diagrams/drawing4.xml"/><Relationship Id="rId20" Type="http://schemas.openxmlformats.org/officeDocument/2006/relationships/diagramColors" Target="../diagrams/colors5.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5" Type="http://schemas.openxmlformats.org/officeDocument/2006/relationships/diagramColors" Target="../diagrams/colors4.xml"/><Relationship Id="rId10" Type="http://schemas.openxmlformats.org/officeDocument/2006/relationships/diagramColors" Target="../diagrams/colors3.xml"/><Relationship Id="rId19" Type="http://schemas.openxmlformats.org/officeDocument/2006/relationships/diagramQuickStyle" Target="../diagrams/quickStyle5.xml"/><Relationship Id="rId4" Type="http://schemas.openxmlformats.org/officeDocument/2006/relationships/diagramQuickStyle" Target="../diagrams/quickStyle2.xml"/><Relationship Id="rId9" Type="http://schemas.openxmlformats.org/officeDocument/2006/relationships/diagramQuickStyle" Target="../diagrams/quickStyle3.xml"/><Relationship Id="rId1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publicdomainq.net/trees-forest-0009825/"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73864" y="764705"/>
            <a:ext cx="7772400" cy="648072"/>
          </a:xfrm>
        </p:spPr>
        <p:txBody>
          <a:bodyPr/>
          <a:lstStyle/>
          <a:p>
            <a:r>
              <a:rPr kumimoji="1" lang="ja-JP" altLang="en-US" sz="2400" dirty="0"/>
              <a:t>平成</a:t>
            </a:r>
            <a:r>
              <a:rPr kumimoji="1" lang="en-US" altLang="ja-JP" sz="2400" dirty="0"/>
              <a:t>30</a:t>
            </a:r>
            <a:r>
              <a:rPr kumimoji="1" lang="ja-JP" altLang="en-US" sz="2400" dirty="0"/>
              <a:t>年度主任相談支援専門員養成研修</a:t>
            </a:r>
            <a:endParaRPr kumimoji="1" lang="ja-JP" altLang="en-US" dirty="0"/>
          </a:p>
        </p:txBody>
      </p:sp>
      <p:sp>
        <p:nvSpPr>
          <p:cNvPr id="3" name="サブタイトル 2"/>
          <p:cNvSpPr>
            <a:spLocks noGrp="1"/>
          </p:cNvSpPr>
          <p:nvPr>
            <p:ph type="subTitle" idx="1"/>
          </p:nvPr>
        </p:nvSpPr>
        <p:spPr>
          <a:xfrm>
            <a:off x="1371600" y="4365104"/>
            <a:ext cx="6400800" cy="1273696"/>
          </a:xfrm>
        </p:spPr>
        <p:txBody>
          <a:bodyPr/>
          <a:lstStyle/>
          <a:p>
            <a:r>
              <a:rPr lang="ja-JP" altLang="en-US" sz="2800" dirty="0"/>
              <a:t>名東区障害者基幹相談支援センター</a:t>
            </a:r>
            <a:endParaRPr lang="zh-TW" altLang="en-US" sz="2800" dirty="0"/>
          </a:p>
          <a:p>
            <a:r>
              <a:rPr lang="ja-JP" altLang="en-US" sz="2800" dirty="0"/>
              <a:t>センター長　　小島　一郎</a:t>
            </a:r>
            <a:endParaRPr lang="zh-TW" altLang="en-US" sz="2800" dirty="0"/>
          </a:p>
          <a:p>
            <a:r>
              <a:rPr lang="zh-CN" altLang="en-US" sz="2800" dirty="0"/>
              <a:t>平成</a:t>
            </a:r>
            <a:r>
              <a:rPr lang="en-US" altLang="zh-CN" sz="2800" dirty="0"/>
              <a:t>3</a:t>
            </a:r>
            <a:r>
              <a:rPr lang="en-US" altLang="ja-JP" sz="2800" dirty="0"/>
              <a:t>1</a:t>
            </a:r>
            <a:r>
              <a:rPr lang="zh-CN" altLang="en-US" sz="2800" dirty="0"/>
              <a:t>年</a:t>
            </a:r>
            <a:r>
              <a:rPr lang="en-US" altLang="zh-CN" sz="2800" dirty="0"/>
              <a:t>1</a:t>
            </a:r>
            <a:r>
              <a:rPr lang="zh-CN" altLang="en-US" sz="2800" dirty="0"/>
              <a:t>月</a:t>
            </a:r>
          </a:p>
          <a:p>
            <a:endParaRPr kumimoji="1" lang="ja-JP" altLang="en-US" dirty="0"/>
          </a:p>
        </p:txBody>
      </p:sp>
      <p:sp>
        <p:nvSpPr>
          <p:cNvPr id="5" name="タイトル 1"/>
          <p:cNvSpPr txBox="1">
            <a:spLocks/>
          </p:cNvSpPr>
          <p:nvPr/>
        </p:nvSpPr>
        <p:spPr bwMode="auto">
          <a:xfrm>
            <a:off x="685800" y="1916832"/>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kern="0" dirty="0"/>
              <a:t>地域援助の具体的展開</a:t>
            </a:r>
          </a:p>
        </p:txBody>
      </p:sp>
      <p:sp>
        <p:nvSpPr>
          <p:cNvPr id="6" name="スライド番号プレースホルダー 5"/>
          <p:cNvSpPr>
            <a:spLocks noGrp="1"/>
          </p:cNvSpPr>
          <p:nvPr>
            <p:ph type="sldNum" sz="quarter" idx="12"/>
          </p:nvPr>
        </p:nvSpPr>
        <p:spPr>
          <a:xfrm>
            <a:off x="6876256" y="6381750"/>
            <a:ext cx="2133600" cy="476250"/>
          </a:xfrm>
        </p:spPr>
        <p:txBody>
          <a:bodyPr/>
          <a:lstStyle/>
          <a:p>
            <a:pPr>
              <a:defRPr/>
            </a:pPr>
            <a:fld id="{F90A3C79-1AFD-481B-B685-7933BCD0898B}" type="slidenum">
              <a:rPr lang="en-US" altLang="ja-JP" smtClean="0"/>
              <a:pPr>
                <a:defRPr/>
              </a:pPr>
              <a:t>1</a:t>
            </a:fld>
            <a:endParaRPr lang="en-US" altLang="ja-JP"/>
          </a:p>
        </p:txBody>
      </p:sp>
    </p:spTree>
    <p:extLst>
      <p:ext uri="{BB962C8B-B14F-4D97-AF65-F5344CB8AC3E}">
        <p14:creationId xmlns:p14="http://schemas.microsoft.com/office/powerpoint/2010/main" val="1240237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0F4891B2-3CC3-4D63-9A95-DD06648A3A8E}"/>
              </a:ext>
            </a:extLst>
          </p:cNvPr>
          <p:cNvSpPr>
            <a:spLocks noGrp="1"/>
          </p:cNvSpPr>
          <p:nvPr>
            <p:ph type="title"/>
          </p:nvPr>
        </p:nvSpPr>
        <p:spPr>
          <a:xfrm>
            <a:off x="4613539" y="1301994"/>
            <a:ext cx="3813659" cy="522412"/>
          </a:xfrm>
          <a:ln>
            <a:solidFill>
              <a:schemeClr val="accent2"/>
            </a:solidFill>
          </a:ln>
        </p:spPr>
        <p:txBody>
          <a:bodyPr>
            <a:noAutofit/>
          </a:bodyPr>
          <a:lstStyle/>
          <a:p>
            <a:r>
              <a:rPr lang="ja-JP" altLang="en-US" sz="2215" dirty="0">
                <a:latin typeface="ＭＳ Ｐゴシック" panose="020B0600070205080204" pitchFamily="50" charset="-128"/>
                <a:ea typeface="ＭＳ Ｐゴシック" panose="020B0600070205080204" pitchFamily="50" charset="-128"/>
              </a:rPr>
              <a:t>自立支援協議会運営の視点</a:t>
            </a:r>
          </a:p>
        </p:txBody>
      </p:sp>
      <p:graphicFrame>
        <p:nvGraphicFramePr>
          <p:cNvPr id="4" name="コンテンツ プレースホルダー 3">
            <a:extLst>
              <a:ext uri="{FF2B5EF4-FFF2-40B4-BE49-F238E27FC236}">
                <a16:creationId xmlns:a16="http://schemas.microsoft.com/office/drawing/2014/main" id="{65C09499-181C-48DD-8094-ECCF9FF63F1D}"/>
              </a:ext>
            </a:extLst>
          </p:cNvPr>
          <p:cNvGraphicFramePr>
            <a:graphicFrameLocks noGrp="1"/>
          </p:cNvGraphicFramePr>
          <p:nvPr>
            <p:ph sz="half" idx="1"/>
            <p:extLst>
              <p:ext uri="{D42A27DB-BD31-4B8C-83A1-F6EECF244321}">
                <p14:modId xmlns:p14="http://schemas.microsoft.com/office/powerpoint/2010/main" val="498564262"/>
              </p:ext>
            </p:extLst>
          </p:nvPr>
        </p:nvGraphicFramePr>
        <p:xfrm>
          <a:off x="931984" y="1948961"/>
          <a:ext cx="3587262" cy="4016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コンテンツ プレースホルダー 5">
            <a:extLst>
              <a:ext uri="{FF2B5EF4-FFF2-40B4-BE49-F238E27FC236}">
                <a16:creationId xmlns:a16="http://schemas.microsoft.com/office/drawing/2014/main" id="{70FBB3FF-1EB4-41D9-88C8-D72DED8074EB}"/>
              </a:ext>
            </a:extLst>
          </p:cNvPr>
          <p:cNvSpPr>
            <a:spLocks noGrp="1"/>
          </p:cNvSpPr>
          <p:nvPr>
            <p:ph sz="half" idx="2"/>
          </p:nvPr>
        </p:nvSpPr>
        <p:spPr>
          <a:xfrm>
            <a:off x="4629150" y="1948961"/>
            <a:ext cx="3798048" cy="2992207"/>
          </a:xfrm>
          <a:ln>
            <a:solidFill>
              <a:schemeClr val="accent2"/>
            </a:solidFill>
          </a:ln>
        </p:spPr>
        <p:txBody>
          <a:bodyPr/>
          <a:lstStyle/>
          <a:p>
            <a:r>
              <a:rPr lang="ja-JP" altLang="en-US" dirty="0">
                <a:latin typeface="ＭＳ Ｐゴシック" panose="020B0600070205080204" pitchFamily="50" charset="-128"/>
                <a:ea typeface="ＭＳ Ｐゴシック" panose="020B0600070205080204" pitchFamily="50" charset="-128"/>
              </a:rPr>
              <a:t>共通の目的をもつ。</a:t>
            </a:r>
            <a:endParaRPr lang="en-US" altLang="ja-JP" dirty="0">
              <a:latin typeface="ＭＳ Ｐゴシック" panose="020B0600070205080204" pitchFamily="50" charset="-128"/>
              <a:ea typeface="ＭＳ Ｐゴシック" panose="020B0600070205080204" pitchFamily="50" charset="-128"/>
            </a:endParaRPr>
          </a:p>
          <a:p>
            <a:r>
              <a:rPr kumimoji="1" lang="ja-JP" altLang="en-US" dirty="0">
                <a:latin typeface="ＭＳ Ｐゴシック" panose="020B0600070205080204" pitchFamily="50" charset="-128"/>
                <a:ea typeface="ＭＳ Ｐゴシック" panose="020B0600070205080204" pitchFamily="50" charset="-128"/>
              </a:rPr>
              <a:t>情報</a:t>
            </a:r>
            <a:r>
              <a:rPr lang="ja-JP" altLang="en-US" dirty="0">
                <a:latin typeface="ＭＳ Ｐゴシック" panose="020B0600070205080204" pitchFamily="50" charset="-128"/>
                <a:ea typeface="ＭＳ Ｐゴシック" panose="020B0600070205080204" pitchFamily="50" charset="-128"/>
              </a:rPr>
              <a:t>を</a:t>
            </a:r>
            <a:r>
              <a:rPr kumimoji="1" lang="ja-JP" altLang="en-US" dirty="0">
                <a:latin typeface="ＭＳ Ｐゴシック" panose="020B0600070205080204" pitchFamily="50" charset="-128"/>
                <a:ea typeface="ＭＳ Ｐゴシック" panose="020B0600070205080204" pitchFamily="50" charset="-128"/>
              </a:rPr>
              <a:t>共有する。</a:t>
            </a:r>
            <a:endParaRPr kumimoji="1" lang="en-US" altLang="ja-JP" dirty="0">
              <a:latin typeface="ＭＳ Ｐゴシック" panose="020B0600070205080204" pitchFamily="50" charset="-128"/>
              <a:ea typeface="ＭＳ Ｐゴシック" panose="020B0600070205080204" pitchFamily="50" charset="-128"/>
            </a:endParaRPr>
          </a:p>
          <a:p>
            <a:r>
              <a:rPr kumimoji="1" lang="ja-JP" altLang="en-US" dirty="0">
                <a:latin typeface="ＭＳ Ｐゴシック" panose="020B0600070205080204" pitchFamily="50" charset="-128"/>
                <a:ea typeface="ＭＳ Ｐゴシック" panose="020B0600070205080204" pitchFamily="50" charset="-128"/>
              </a:rPr>
              <a:t>具体的に協働する。</a:t>
            </a:r>
            <a:endParaRPr kumimoji="1" lang="en-US" altLang="ja-JP" dirty="0">
              <a:latin typeface="ＭＳ Ｐゴシック" panose="020B0600070205080204" pitchFamily="50" charset="-128"/>
              <a:ea typeface="ＭＳ Ｐゴシック" panose="020B0600070205080204" pitchFamily="50" charset="-128"/>
            </a:endParaRPr>
          </a:p>
          <a:p>
            <a:r>
              <a:rPr lang="ja-JP" altLang="en-US" dirty="0">
                <a:latin typeface="ＭＳ Ｐゴシック" panose="020B0600070205080204" pitchFamily="50" charset="-128"/>
                <a:ea typeface="ＭＳ Ｐゴシック" panose="020B0600070205080204" pitchFamily="50" charset="-128"/>
              </a:rPr>
              <a:t>地域の関係者によるネットワークを構築する 。</a:t>
            </a:r>
            <a:endParaRPr kumimoji="1" lang="ja-JP" altLang="en-US" dirty="0">
              <a:latin typeface="ＭＳ Ｐゴシック" panose="020B0600070205080204" pitchFamily="50" charset="-128"/>
              <a:ea typeface="ＭＳ Ｐゴシック" panose="020B0600070205080204" pitchFamily="50" charset="-128"/>
            </a:endParaRPr>
          </a:p>
        </p:txBody>
      </p:sp>
      <p:sp>
        <p:nvSpPr>
          <p:cNvPr id="7" name="タイトル 4">
            <a:extLst>
              <a:ext uri="{FF2B5EF4-FFF2-40B4-BE49-F238E27FC236}">
                <a16:creationId xmlns:a16="http://schemas.microsoft.com/office/drawing/2014/main" id="{C91BD091-B81B-4C28-9ACE-5E9EEB70B0D4}"/>
              </a:ext>
            </a:extLst>
          </p:cNvPr>
          <p:cNvSpPr txBox="1">
            <a:spLocks/>
          </p:cNvSpPr>
          <p:nvPr/>
        </p:nvSpPr>
        <p:spPr>
          <a:xfrm>
            <a:off x="916615" y="1301994"/>
            <a:ext cx="3613846" cy="525988"/>
          </a:xfrm>
          <a:prstGeom prst="rect">
            <a:avLst/>
          </a:prstGeom>
          <a:ln>
            <a:solidFill>
              <a:schemeClr val="accent2"/>
            </a:solidFill>
          </a:ln>
        </p:spPr>
        <p:txBody>
          <a:bodyPr vert="horz" lIns="84406" tIns="42203" rIns="84406" bIns="42203"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fontAlgn="auto">
              <a:spcAft>
                <a:spcPts val="0"/>
              </a:spcAft>
            </a:pPr>
            <a:r>
              <a:rPr lang="ja-JP" altLang="en-US" sz="2215" dirty="0">
                <a:solidFill>
                  <a:prstClr val="black"/>
                </a:solidFill>
                <a:latin typeface="ＭＳ Ｐゴシック" panose="020B0600070205080204" pitchFamily="50" charset="-128"/>
                <a:ea typeface="ＭＳ Ｐゴシック" panose="020B0600070205080204" pitchFamily="50" charset="-128"/>
              </a:rPr>
              <a:t>自立支援協議会の機能</a:t>
            </a:r>
          </a:p>
        </p:txBody>
      </p:sp>
      <p:sp>
        <p:nvSpPr>
          <p:cNvPr id="8" name="正方形/長方形 7">
            <a:extLst>
              <a:ext uri="{FF2B5EF4-FFF2-40B4-BE49-F238E27FC236}">
                <a16:creationId xmlns:a16="http://schemas.microsoft.com/office/drawing/2014/main" id="{8A32DFEA-A9E6-4B05-970F-FA3C76A39B8B}"/>
              </a:ext>
            </a:extLst>
          </p:cNvPr>
          <p:cNvSpPr/>
          <p:nvPr/>
        </p:nvSpPr>
        <p:spPr>
          <a:xfrm>
            <a:off x="107504" y="6441275"/>
            <a:ext cx="3416320" cy="307777"/>
          </a:xfrm>
          <a:prstGeom prst="rect">
            <a:avLst/>
          </a:prstGeom>
        </p:spPr>
        <p:txBody>
          <a:bodyPr wrap="none">
            <a:spAutoFit/>
          </a:bodyPr>
          <a:lstStyle/>
          <a:p>
            <a:pPr fontAlgn="auto">
              <a:spcBef>
                <a:spcPts val="0"/>
              </a:spcBef>
              <a:spcAft>
                <a:spcPts val="0"/>
              </a:spcAft>
              <a:defRPr/>
            </a:pPr>
            <a:r>
              <a:rPr lang="ja-JP" altLang="en-US" sz="1400" i="1" dirty="0">
                <a:solidFill>
                  <a:prstClr val="black"/>
                </a:solidFill>
                <a:latin typeface="ＭＳ Ｐ明朝" panose="02020600040205080304" pitchFamily="18" charset="-128"/>
                <a:ea typeface="ＭＳ Ｐ明朝" panose="02020600040205080304" pitchFamily="18" charset="-128"/>
              </a:rPr>
              <a:t>平成</a:t>
            </a:r>
            <a:r>
              <a:rPr lang="en-US" altLang="ja-JP" sz="1400" i="1" dirty="0">
                <a:solidFill>
                  <a:prstClr val="black"/>
                </a:solidFill>
                <a:latin typeface="ＭＳ Ｐ明朝" panose="02020600040205080304" pitchFamily="18" charset="-128"/>
                <a:ea typeface="ＭＳ Ｐ明朝" panose="02020600040205080304" pitchFamily="18" charset="-128"/>
              </a:rPr>
              <a:t>30</a:t>
            </a:r>
            <a:r>
              <a:rPr lang="ja-JP" altLang="en-US" sz="14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400" i="1" dirty="0">
              <a:solidFill>
                <a:prstClr val="black"/>
              </a:solidFill>
              <a:latin typeface="ＭＳ Ｐ明朝" panose="02020600040205080304" pitchFamily="18" charset="-128"/>
              <a:ea typeface="ＭＳ Ｐ明朝" panose="02020600040205080304" pitchFamily="18" charset="-128"/>
            </a:endParaRPr>
          </a:p>
        </p:txBody>
      </p:sp>
      <p:sp>
        <p:nvSpPr>
          <p:cNvPr id="2" name="正方形/長方形 1">
            <a:extLst>
              <a:ext uri="{FF2B5EF4-FFF2-40B4-BE49-F238E27FC236}">
                <a16:creationId xmlns:a16="http://schemas.microsoft.com/office/drawing/2014/main" id="{8CCC2A3E-444F-4D06-9965-87DD7FB58C76}"/>
              </a:ext>
            </a:extLst>
          </p:cNvPr>
          <p:cNvSpPr/>
          <p:nvPr/>
        </p:nvSpPr>
        <p:spPr>
          <a:xfrm>
            <a:off x="2483768" y="158945"/>
            <a:ext cx="4572000" cy="887935"/>
          </a:xfrm>
          <a:prstGeom prst="rect">
            <a:avLst/>
          </a:prstGeom>
        </p:spPr>
        <p:txBody>
          <a:bodyPr>
            <a:spAutoFit/>
          </a:bodyPr>
          <a:lstStyle/>
          <a:p>
            <a:r>
              <a:rPr lang="ja-JP" altLang="en-US" sz="2585" dirty="0">
                <a:highlight>
                  <a:srgbClr val="FFFF00"/>
                </a:highlight>
                <a:latin typeface="+mj-ea"/>
                <a:ea typeface="+mj-ea"/>
              </a:rPr>
              <a:t>地域援助の具体的展開</a:t>
            </a:r>
            <a:r>
              <a:rPr lang="en-US" altLang="ja-JP" sz="2585" dirty="0">
                <a:highlight>
                  <a:srgbClr val="FFFF00"/>
                </a:highlight>
                <a:latin typeface="+mj-ea"/>
                <a:ea typeface="+mj-ea"/>
              </a:rPr>
              <a:t>Ⅱ</a:t>
            </a:r>
            <a:r>
              <a:rPr lang="ja-JP" altLang="en-US" sz="2585" dirty="0">
                <a:highlight>
                  <a:srgbClr val="FFFF00"/>
                </a:highlight>
                <a:latin typeface="+mj-ea"/>
                <a:ea typeface="+mj-ea"/>
              </a:rPr>
              <a:t>①</a:t>
            </a:r>
            <a:r>
              <a:rPr lang="en-US" altLang="ja-JP" sz="2585" dirty="0">
                <a:highlight>
                  <a:srgbClr val="FFFF00"/>
                </a:highlight>
                <a:latin typeface="+mj-ea"/>
                <a:ea typeface="+mj-ea"/>
              </a:rPr>
              <a:t/>
            </a:r>
            <a:br>
              <a:rPr lang="en-US" altLang="ja-JP" sz="2585" dirty="0">
                <a:highlight>
                  <a:srgbClr val="FFFF00"/>
                </a:highlight>
                <a:latin typeface="+mj-ea"/>
                <a:ea typeface="+mj-ea"/>
              </a:rPr>
            </a:br>
            <a:r>
              <a:rPr lang="ja-JP" altLang="en-US" sz="2585" dirty="0">
                <a:highlight>
                  <a:srgbClr val="FFFF00"/>
                </a:highlight>
                <a:latin typeface="+mj-ea"/>
                <a:ea typeface="+mj-ea"/>
              </a:rPr>
              <a:t>～地域相談支援を通して～</a:t>
            </a:r>
          </a:p>
        </p:txBody>
      </p:sp>
      <p:sp>
        <p:nvSpPr>
          <p:cNvPr id="3" name="正方形/長方形 2">
            <a:extLst>
              <a:ext uri="{FF2B5EF4-FFF2-40B4-BE49-F238E27FC236}">
                <a16:creationId xmlns:a16="http://schemas.microsoft.com/office/drawing/2014/main" id="{75EF08A1-0F1D-4ABD-B662-3B649974D617}"/>
              </a:ext>
            </a:extLst>
          </p:cNvPr>
          <p:cNvSpPr/>
          <p:nvPr/>
        </p:nvSpPr>
        <p:spPr>
          <a:xfrm>
            <a:off x="4572000" y="5013176"/>
            <a:ext cx="3092513" cy="584775"/>
          </a:xfrm>
          <a:prstGeom prst="rect">
            <a:avLst/>
          </a:prstGeom>
        </p:spPr>
        <p:txBody>
          <a:bodyPr wrap="none">
            <a:spAutoFit/>
          </a:bodyPr>
          <a:lstStyle/>
          <a:p>
            <a:r>
              <a:rPr lang="ja-JP" altLang="en-US" sz="1600" dirty="0">
                <a:latin typeface="ShinGo-Medium-Identity-H"/>
              </a:rPr>
              <a:t>参考</a:t>
            </a:r>
            <a:endParaRPr lang="en-US" altLang="ja-JP" sz="1600" dirty="0">
              <a:latin typeface="ShinGo-Medium-Identity-H"/>
            </a:endParaRPr>
          </a:p>
          <a:p>
            <a:r>
              <a:rPr lang="ja-JP" altLang="en-US" sz="1600" dirty="0">
                <a:latin typeface="ShinGo-Medium-Identity-H"/>
              </a:rPr>
              <a:t>自立支援協議会の運営マニュアル</a:t>
            </a:r>
            <a:endParaRPr lang="ja-JP" altLang="en-US" sz="1600" dirty="0"/>
          </a:p>
        </p:txBody>
      </p:sp>
      <p:sp>
        <p:nvSpPr>
          <p:cNvPr id="9" name="正方形/長方形 8">
            <a:extLst>
              <a:ext uri="{FF2B5EF4-FFF2-40B4-BE49-F238E27FC236}">
                <a16:creationId xmlns:a16="http://schemas.microsoft.com/office/drawing/2014/main" id="{B6F99DB7-D634-4457-8734-1EE779724834}"/>
              </a:ext>
            </a:extLst>
          </p:cNvPr>
          <p:cNvSpPr/>
          <p:nvPr/>
        </p:nvSpPr>
        <p:spPr>
          <a:xfrm>
            <a:off x="4572000" y="5517232"/>
            <a:ext cx="3888432" cy="584775"/>
          </a:xfrm>
          <a:prstGeom prst="rect">
            <a:avLst/>
          </a:prstGeom>
        </p:spPr>
        <p:txBody>
          <a:bodyPr wrap="square">
            <a:spAutoFit/>
          </a:bodyPr>
          <a:lstStyle/>
          <a:p>
            <a:r>
              <a:rPr lang="ja-JP" altLang="en-US" sz="1600" dirty="0">
                <a:latin typeface="GothicBBB-Medium-Identity-H"/>
              </a:rPr>
              <a:t>自立支援協議会の運営マニュアルの作成・普及事業企画編集委員会　２００８</a:t>
            </a:r>
            <a:endParaRPr lang="ja-JP" altLang="en-US" sz="1600" dirty="0"/>
          </a:p>
        </p:txBody>
      </p:sp>
      <p:sp>
        <p:nvSpPr>
          <p:cNvPr id="10" name="スライド番号プレースホルダー 9"/>
          <p:cNvSpPr>
            <a:spLocks noGrp="1"/>
          </p:cNvSpPr>
          <p:nvPr>
            <p:ph type="sldNum" sz="quarter" idx="12"/>
          </p:nvPr>
        </p:nvSpPr>
        <p:spPr>
          <a:xfrm>
            <a:off x="6876256" y="6510927"/>
            <a:ext cx="2133600" cy="476250"/>
          </a:xfrm>
        </p:spPr>
        <p:txBody>
          <a:bodyPr/>
          <a:lstStyle/>
          <a:p>
            <a:pPr>
              <a:defRPr/>
            </a:pPr>
            <a:fld id="{8B7B28A7-60F4-4F7F-BB09-F8D3068BC03B}" type="slidenum">
              <a:rPr lang="en-US" altLang="ja-JP" smtClean="0"/>
              <a:pPr>
                <a:defRPr/>
              </a:pPr>
              <a:t>10</a:t>
            </a:fld>
            <a:endParaRPr lang="en-US" altLang="ja-JP" dirty="0"/>
          </a:p>
        </p:txBody>
      </p:sp>
    </p:spTree>
    <p:extLst>
      <p:ext uri="{BB962C8B-B14F-4D97-AF65-F5344CB8AC3E}">
        <p14:creationId xmlns:p14="http://schemas.microsoft.com/office/powerpoint/2010/main" val="8609119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8E256C51-739E-483C-B1FA-712EC013045D}"/>
              </a:ext>
            </a:extLst>
          </p:cNvPr>
          <p:cNvSpPr>
            <a:spLocks noGrp="1"/>
          </p:cNvSpPr>
          <p:nvPr>
            <p:ph type="title"/>
          </p:nvPr>
        </p:nvSpPr>
        <p:spPr>
          <a:xfrm>
            <a:off x="317989" y="504368"/>
            <a:ext cx="8152576" cy="967061"/>
          </a:xfrm>
        </p:spPr>
        <p:txBody>
          <a:bodyPr>
            <a:noAutofit/>
          </a:bodyPr>
          <a:lstStyle/>
          <a:p>
            <a:pPr algn="l"/>
            <a:r>
              <a:rPr lang="ja-JP" altLang="en-US" sz="3200" dirty="0">
                <a:latin typeface="ＭＳ Ｐゴシック" panose="020B0600070205080204" pitchFamily="50" charset="-128"/>
                <a:ea typeface="ＭＳ Ｐゴシック" panose="020B0600070205080204" pitchFamily="50" charset="-128"/>
              </a:rPr>
              <a:t>地域援助の具体的展開</a:t>
            </a:r>
            <a:r>
              <a:rPr lang="en-US" altLang="ja-JP" sz="3200" dirty="0">
                <a:latin typeface="ＭＳ Ｐゴシック" panose="020B0600070205080204" pitchFamily="50" charset="-128"/>
                <a:ea typeface="ＭＳ Ｐゴシック" panose="020B0600070205080204" pitchFamily="50" charset="-128"/>
              </a:rPr>
              <a:t>Ⅱ</a:t>
            </a:r>
            <a:r>
              <a:rPr lang="ja-JP" altLang="en-US" sz="3200" dirty="0">
                <a:latin typeface="ＭＳ Ｐゴシック" panose="020B0600070205080204" pitchFamily="50" charset="-128"/>
                <a:ea typeface="ＭＳ Ｐゴシック" panose="020B0600070205080204" pitchFamily="50" charset="-128"/>
              </a:rPr>
              <a:t>①</a:t>
            </a:r>
            <a:r>
              <a:rPr lang="en-US" altLang="ja-JP" sz="3200" dirty="0">
                <a:latin typeface="ＭＳ Ｐゴシック" panose="020B0600070205080204" pitchFamily="50" charset="-128"/>
                <a:ea typeface="ＭＳ Ｐゴシック" panose="020B0600070205080204" pitchFamily="50" charset="-128"/>
              </a:rPr>
              <a:t/>
            </a:r>
            <a:br>
              <a:rPr lang="en-US" altLang="ja-JP" sz="3200" dirty="0">
                <a:latin typeface="ＭＳ Ｐゴシック" panose="020B0600070205080204" pitchFamily="50" charset="-128"/>
                <a:ea typeface="ＭＳ Ｐゴシック" panose="020B0600070205080204" pitchFamily="50" charset="-128"/>
              </a:rPr>
            </a:br>
            <a:r>
              <a:rPr lang="ja-JP" altLang="en-US" sz="3200" dirty="0">
                <a:latin typeface="ＭＳ Ｐゴシック" panose="020B0600070205080204" pitchFamily="50" charset="-128"/>
                <a:ea typeface="ＭＳ Ｐゴシック" panose="020B0600070205080204" pitchFamily="50" charset="-128"/>
              </a:rPr>
              <a:t>～地域相談支援を通して～</a:t>
            </a:r>
          </a:p>
        </p:txBody>
      </p:sp>
      <p:sp>
        <p:nvSpPr>
          <p:cNvPr id="6" name="コンテンツ プレースホルダー 5">
            <a:extLst>
              <a:ext uri="{FF2B5EF4-FFF2-40B4-BE49-F238E27FC236}">
                <a16:creationId xmlns:a16="http://schemas.microsoft.com/office/drawing/2014/main" id="{512717EB-5C8A-40F4-B393-8FBA14A1B835}"/>
              </a:ext>
            </a:extLst>
          </p:cNvPr>
          <p:cNvSpPr>
            <a:spLocks noGrp="1"/>
          </p:cNvSpPr>
          <p:nvPr>
            <p:ph idx="1"/>
          </p:nvPr>
        </p:nvSpPr>
        <p:spPr>
          <a:xfrm>
            <a:off x="583865" y="1567871"/>
            <a:ext cx="8285514" cy="4652824"/>
          </a:xfrm>
        </p:spPr>
        <p:txBody>
          <a:bodyPr>
            <a:normAutofit/>
          </a:bodyPr>
          <a:lstStyle/>
          <a:p>
            <a:pPr marL="0" indent="0">
              <a:buNone/>
            </a:pPr>
            <a:r>
              <a:rPr lang="ja-JP" altLang="ja-JP" sz="2215" kern="100" dirty="0">
                <a:latin typeface="Century" panose="02040604050505020304" pitchFamily="18" charset="0"/>
                <a:ea typeface="ＭＳ Ｐゴシック" panose="020B0600070205080204" pitchFamily="50" charset="-128"/>
                <a:cs typeface="Times New Roman" panose="02020603050405020304" pitchFamily="18" charset="0"/>
              </a:rPr>
              <a:t>１　</a:t>
            </a:r>
            <a:r>
              <a:rPr lang="ja-JP" altLang="en-US" sz="2215" kern="100" dirty="0">
                <a:latin typeface="Century" panose="02040604050505020304" pitchFamily="18" charset="0"/>
                <a:ea typeface="ＭＳ Ｐゴシック" panose="020B0600070205080204" pitchFamily="50" charset="-128"/>
                <a:cs typeface="Times New Roman" panose="02020603050405020304" pitchFamily="18" charset="0"/>
              </a:rPr>
              <a:t>目的の共有（</a:t>
            </a:r>
            <a:r>
              <a:rPr lang="ja-JP" altLang="ja-JP" sz="2215" kern="100" dirty="0">
                <a:latin typeface="ＭＳ Ｐゴシック" panose="020B0600070205080204" pitchFamily="50" charset="-128"/>
                <a:ea typeface="ＭＳ Ｐゴシック" panose="020B0600070205080204" pitchFamily="50" charset="-128"/>
                <a:cs typeface="Times New Roman" panose="02020603050405020304" pitchFamily="18" charset="0"/>
              </a:rPr>
              <a:t>基本理念と達成目標</a:t>
            </a:r>
            <a:r>
              <a:rPr lang="ja-JP" altLang="en-US" sz="2215"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en-US" altLang="ja-JP" sz="2215"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1477"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説明２分　グループワーク　８分</a:t>
            </a:r>
            <a:endParaRPr lang="en-US" altLang="ja-JP"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ja-JP" sz="2215"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２　地域相談支援における現状と課題</a:t>
            </a:r>
            <a:r>
              <a:rPr lang="ja-JP" altLang="en-US" sz="2215"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477" kern="100" dirty="0">
                <a:latin typeface="ＭＳ Ｐゴシック" panose="020B0600070205080204" pitchFamily="50" charset="-128"/>
                <a:ea typeface="ＭＳ Ｐゴシック" panose="020B0600070205080204" pitchFamily="50" charset="-128"/>
                <a:cs typeface="Times New Roman" panose="02020603050405020304" pitchFamily="18" charset="0"/>
              </a:rPr>
              <a:t>☆権利擁護機能・情報機能</a:t>
            </a:r>
            <a:endParaRPr lang="en-US" altLang="ja-JP" sz="1477"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215"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３　地域相談支援における連携体制の現状と課題　</a:t>
            </a:r>
            <a:r>
              <a:rPr lang="ja-JP" altLang="en-US" sz="1477"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☆情報機能・調整機能　　　　</a:t>
            </a:r>
            <a:endParaRPr lang="en-US" altLang="ja-JP" sz="1477"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1477"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説明３分　グループワーク１２分</a:t>
            </a:r>
            <a:r>
              <a:rPr lang="ja-JP" altLang="en-US" sz="1477"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en-US" altLang="ja-JP" sz="2215"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215"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４</a:t>
            </a:r>
            <a:r>
              <a:rPr lang="ja-JP" altLang="ja-JP" sz="2215"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地域相談支援</a:t>
            </a:r>
            <a:r>
              <a:rPr lang="ja-JP" altLang="en-US" sz="2215"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ja-JP" sz="2215"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推進チーム</a:t>
            </a:r>
            <a:r>
              <a:rPr lang="ja-JP" altLang="en-US" sz="2215"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を組織</a:t>
            </a:r>
            <a:endParaRPr lang="en-US" altLang="ja-JP" sz="2215"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215"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～課題の分析と具体的取組みの検討～</a:t>
            </a:r>
            <a:r>
              <a:rPr lang="ja-JP" altLang="en-US" sz="1477"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☆調整機能　</a:t>
            </a:r>
            <a:endParaRPr lang="en-US" altLang="ja-JP" sz="2215" kern="100" dirty="0">
              <a:solidFill>
                <a:prstClr val="black"/>
              </a:solidFill>
              <a:latin typeface="游明朝" panose="02020400000000000000" pitchFamily="18" charset="-128"/>
              <a:ea typeface="ＭＳ Ｐゴシック" pitchFamily="50" charset="-128"/>
              <a:cs typeface="Times New Roman" panose="02020603050405020304" pitchFamily="18" charset="0"/>
            </a:endParaRPr>
          </a:p>
          <a:p>
            <a:pPr marL="0" indent="0">
              <a:buNone/>
            </a:pPr>
            <a:r>
              <a:rPr lang="ja-JP" altLang="en-US" sz="1477" kern="100" dirty="0">
                <a:solidFill>
                  <a:prstClr val="black"/>
                </a:solidFill>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説明３分　グループワーク１２分　</a:t>
            </a:r>
            <a:endParaRPr lang="en-US" altLang="ja-JP"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215"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５　組織責任者との共通理解の醸成　</a:t>
            </a:r>
            <a:r>
              <a:rPr lang="ja-JP" altLang="en-US" sz="1477" kern="100" dirty="0">
                <a:latin typeface="ＭＳ Ｐゴシック" panose="020B0600070205080204" pitchFamily="50" charset="-128"/>
                <a:ea typeface="ＭＳ Ｐゴシック" panose="020B0600070205080204" pitchFamily="50" charset="-128"/>
                <a:cs typeface="Times New Roman" panose="02020603050405020304" pitchFamily="18" charset="0"/>
              </a:rPr>
              <a:t>☆調整機能</a:t>
            </a:r>
            <a:endParaRPr lang="en-US" altLang="ja-JP" sz="1477"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1477"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説明３分　グループワーク１２分</a:t>
            </a:r>
            <a:endParaRPr lang="en-US" altLang="ja-JP"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215" kern="100" dirty="0">
                <a:latin typeface="ＭＳ Ｐゴシック" panose="020B0600070205080204" pitchFamily="50" charset="-128"/>
                <a:ea typeface="ＭＳ Ｐゴシック" panose="020B0600070205080204" pitchFamily="50" charset="-128"/>
                <a:cs typeface="Times New Roman" panose="02020603050405020304" pitchFamily="18" charset="0"/>
              </a:rPr>
              <a:t>６　今年度の達成目標とスケジュール　</a:t>
            </a:r>
            <a:r>
              <a:rPr lang="ja-JP" altLang="en-US" sz="1477" kern="100" dirty="0">
                <a:latin typeface="ＭＳ Ｐゴシック" panose="020B0600070205080204" pitchFamily="50" charset="-128"/>
                <a:ea typeface="ＭＳ Ｐゴシック" panose="020B0600070205080204" pitchFamily="50" charset="-128"/>
                <a:cs typeface="Times New Roman" panose="02020603050405020304" pitchFamily="18" charset="0"/>
              </a:rPr>
              <a:t>☆開発機能・教育機能・評価機能</a:t>
            </a:r>
            <a:endParaRPr lang="en-US" altLang="ja-JP" sz="1477"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1477" kern="100" dirty="0">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rPr>
              <a:t>説明３分　グループワーク１２分</a:t>
            </a:r>
            <a:endParaRPr lang="en-US" altLang="ja-JP" sz="1662" kern="100" dirty="0">
              <a:solidFill>
                <a:srgbClr val="FF0000"/>
              </a:solidFill>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endParaRPr lang="en-US" altLang="ja-JP" sz="1662" kern="100" dirty="0">
              <a:solidFill>
                <a:srgbClr val="FF0000"/>
              </a:solidFill>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endParaRPr lang="en-US" altLang="ja-JP" sz="1477"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endParaRPr lang="en-US" altLang="ja-JP"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endParaRPr lang="en-US" altLang="ja-JP"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endParaRPr kumimoji="1" lang="ja-JP" altLang="en-US" dirty="0"/>
          </a:p>
        </p:txBody>
      </p:sp>
      <p:sp>
        <p:nvSpPr>
          <p:cNvPr id="7" name="正方形/長方形 6">
            <a:extLst>
              <a:ext uri="{FF2B5EF4-FFF2-40B4-BE49-F238E27FC236}">
                <a16:creationId xmlns:a16="http://schemas.microsoft.com/office/drawing/2014/main" id="{7A03C1F8-0300-4288-B50B-B157C3E1256C}"/>
              </a:ext>
            </a:extLst>
          </p:cNvPr>
          <p:cNvSpPr/>
          <p:nvPr/>
        </p:nvSpPr>
        <p:spPr>
          <a:xfrm>
            <a:off x="251520" y="6510629"/>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2" name="正方形/長方形 1">
            <a:extLst>
              <a:ext uri="{FF2B5EF4-FFF2-40B4-BE49-F238E27FC236}">
                <a16:creationId xmlns:a16="http://schemas.microsoft.com/office/drawing/2014/main" id="{CACC28EB-D761-4089-B911-02D6AC6E41BB}"/>
              </a:ext>
            </a:extLst>
          </p:cNvPr>
          <p:cNvSpPr/>
          <p:nvPr/>
        </p:nvSpPr>
        <p:spPr>
          <a:xfrm>
            <a:off x="5508238" y="504368"/>
            <a:ext cx="3340063" cy="1831079"/>
          </a:xfrm>
          <a:prstGeom prst="rect">
            <a:avLst/>
          </a:prstGeom>
          <a:ln>
            <a:solidFill>
              <a:schemeClr val="accent1"/>
            </a:solidFill>
          </a:ln>
        </p:spPr>
        <p:txBody>
          <a:bodyPr wrap="square">
            <a:spAutoFit/>
          </a:bodyPr>
          <a:lstStyle/>
          <a:p>
            <a:pPr>
              <a:lnSpc>
                <a:spcPct val="120000"/>
              </a:lnSpc>
            </a:pPr>
            <a:r>
              <a:rPr lang="ja-JP" altLang="en-US" sz="1600" kern="100" dirty="0">
                <a:solidFill>
                  <a:srgbClr val="0070C0"/>
                </a:solidFill>
                <a:latin typeface="+mn-ea"/>
                <a:ea typeface="+mn-ea"/>
                <a:cs typeface="Times New Roman" panose="02020603050405020304" pitchFamily="18" charset="0"/>
              </a:rPr>
              <a:t>１　目的の共有　⇒　２　現状と課題の把握　⇒　３　連携体制の把握　⇒　４　推進チームの組織　⇒　課題の分析と具体的取組みの検討　⇒　５　共通理解の醸成　⇒　６　達成目標とスケジュール</a:t>
            </a:r>
            <a:r>
              <a:rPr lang="ja-JP" altLang="en-US" sz="1477" kern="100" dirty="0">
                <a:solidFill>
                  <a:srgbClr val="0070C0"/>
                </a:solidFill>
                <a:latin typeface="Century" panose="02040604050505020304" pitchFamily="18" charset="0"/>
                <a:cs typeface="Times New Roman" panose="02020603050405020304" pitchFamily="18" charset="0"/>
              </a:rPr>
              <a:t>　</a:t>
            </a:r>
            <a:endParaRPr lang="en-US" altLang="ja-JP" sz="1477" kern="100" dirty="0">
              <a:solidFill>
                <a:srgbClr val="0070C0"/>
              </a:solidFill>
              <a:latin typeface="Century" panose="02040604050505020304" pitchFamily="18" charset="0"/>
              <a:cs typeface="Times New Roman" panose="02020603050405020304" pitchFamily="18" charset="0"/>
            </a:endParaRPr>
          </a:p>
        </p:txBody>
      </p:sp>
      <p:sp>
        <p:nvSpPr>
          <p:cNvPr id="3" name="スライド番号プレースホルダー 2"/>
          <p:cNvSpPr>
            <a:spLocks noGrp="1"/>
          </p:cNvSpPr>
          <p:nvPr>
            <p:ph type="sldNum" sz="quarter" idx="12"/>
          </p:nvPr>
        </p:nvSpPr>
        <p:spPr>
          <a:xfrm>
            <a:off x="6948264" y="6497694"/>
            <a:ext cx="2133600" cy="476250"/>
          </a:xfrm>
        </p:spPr>
        <p:txBody>
          <a:bodyPr/>
          <a:lstStyle/>
          <a:p>
            <a:pPr>
              <a:defRPr/>
            </a:pPr>
            <a:fld id="{804D6B79-3AEB-42FE-A736-A41F7AEA0445}" type="slidenum">
              <a:rPr lang="en-US" altLang="ja-JP" smtClean="0"/>
              <a:pPr>
                <a:defRPr/>
              </a:pPr>
              <a:t>11</a:t>
            </a:fld>
            <a:endParaRPr lang="en-US" altLang="ja-JP" dirty="0"/>
          </a:p>
        </p:txBody>
      </p:sp>
    </p:spTree>
    <p:extLst>
      <p:ext uri="{BB962C8B-B14F-4D97-AF65-F5344CB8AC3E}">
        <p14:creationId xmlns:p14="http://schemas.microsoft.com/office/powerpoint/2010/main" val="2132472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E1CE7F-B6C6-4FD0-B1A6-545E4EBEDB38}"/>
              </a:ext>
            </a:extLst>
          </p:cNvPr>
          <p:cNvSpPr/>
          <p:nvPr/>
        </p:nvSpPr>
        <p:spPr>
          <a:xfrm>
            <a:off x="384458" y="1235526"/>
            <a:ext cx="8375084" cy="646331"/>
          </a:xfrm>
          <a:prstGeom prst="rect">
            <a:avLst/>
          </a:prstGeom>
        </p:spPr>
        <p:txBody>
          <a:bodyPr wrap="square">
            <a:spAutoFit/>
          </a:bodyPr>
          <a:lstStyle/>
          <a:p>
            <a:pPr algn="just">
              <a:spcAft>
                <a:spcPts val="0"/>
              </a:spcAft>
            </a:pPr>
            <a:r>
              <a:rPr lang="en-US" altLang="ja-JP" kern="100" dirty="0">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a:p>
            <a:pPr>
              <a:spcAft>
                <a:spcPts val="0"/>
              </a:spcAft>
            </a:pPr>
            <a:r>
              <a:rPr lang="ja-JP" altLang="ja-JP" kern="100" dirty="0">
                <a:latin typeface="游明朝" panose="02020400000000000000" pitchFamily="18" charset="-128"/>
                <a:cs typeface="Times New Roman" panose="02020603050405020304" pitchFamily="18" charset="0"/>
              </a:rPr>
              <a:t>　</a:t>
            </a:r>
            <a:endParaRPr lang="ja-JP" altLang="ja-JP"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タイトル 2">
            <a:extLst>
              <a:ext uri="{FF2B5EF4-FFF2-40B4-BE49-F238E27FC236}">
                <a16:creationId xmlns:a16="http://schemas.microsoft.com/office/drawing/2014/main" id="{00686ABB-EB80-41EA-A2F7-8B8666D3EF3D}"/>
              </a:ext>
            </a:extLst>
          </p:cNvPr>
          <p:cNvSpPr>
            <a:spLocks noGrp="1"/>
          </p:cNvSpPr>
          <p:nvPr>
            <p:ph type="title"/>
          </p:nvPr>
        </p:nvSpPr>
        <p:spPr>
          <a:xfrm>
            <a:off x="317989" y="703775"/>
            <a:ext cx="7886700" cy="435309"/>
          </a:xfrm>
        </p:spPr>
        <p:txBody>
          <a:bodyPr anchor="t">
            <a:normAutofit fontScale="90000"/>
          </a:bodyPr>
          <a:lstStyle/>
          <a:p>
            <a:r>
              <a:rPr lang="ja-JP" altLang="ja-JP" sz="3323" kern="100" dirty="0">
                <a:latin typeface="游明朝" panose="02020400000000000000" pitchFamily="18" charset="-128"/>
                <a:ea typeface="ＭＳ Ｐゴシック" panose="020B0600070205080204" pitchFamily="50" charset="-128"/>
                <a:cs typeface="Times New Roman" panose="02020603050405020304" pitchFamily="18" charset="0"/>
              </a:rPr>
              <a:t>１　</a:t>
            </a:r>
            <a:r>
              <a:rPr lang="ja-JP" altLang="en-US" sz="3323" kern="100" dirty="0">
                <a:latin typeface="游明朝" panose="02020400000000000000" pitchFamily="18" charset="-128"/>
                <a:ea typeface="ＭＳ Ｐゴシック" panose="020B0600070205080204" pitchFamily="50" charset="-128"/>
                <a:cs typeface="Times New Roman" panose="02020603050405020304" pitchFamily="18" charset="0"/>
              </a:rPr>
              <a:t>目的の共有（</a:t>
            </a:r>
            <a:r>
              <a:rPr lang="ja-JP" altLang="ja-JP" sz="3323" kern="100" dirty="0">
                <a:latin typeface="游明朝" panose="02020400000000000000" pitchFamily="18" charset="-128"/>
                <a:ea typeface="ＭＳ Ｐゴシック" panose="020B0600070205080204" pitchFamily="50" charset="-128"/>
                <a:cs typeface="Times New Roman" panose="02020603050405020304" pitchFamily="18" charset="0"/>
              </a:rPr>
              <a:t>基本理念と達成目標</a:t>
            </a:r>
            <a:r>
              <a:rPr lang="ja-JP" altLang="en-US" sz="3323"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3323" kern="100" dirty="0">
                <a:latin typeface="游明朝" panose="02020400000000000000" pitchFamily="18" charset="-128"/>
                <a:ea typeface="游明朝" panose="02020400000000000000" pitchFamily="18" charset="-128"/>
                <a:cs typeface="Times New Roman" panose="02020603050405020304" pitchFamily="18" charset="0"/>
              </a:rPr>
              <a:t/>
            </a:r>
            <a:br>
              <a:rPr lang="ja-JP" altLang="ja-JP" sz="3323" kern="100" dirty="0">
                <a:latin typeface="游明朝" panose="02020400000000000000" pitchFamily="18" charset="-128"/>
                <a:ea typeface="游明朝" panose="02020400000000000000" pitchFamily="18" charset="-128"/>
                <a:cs typeface="Times New Roman" panose="02020603050405020304" pitchFamily="18" charset="0"/>
              </a:rPr>
            </a:br>
            <a:endParaRPr kumimoji="1" lang="ja-JP" altLang="en-US" dirty="0"/>
          </a:p>
        </p:txBody>
      </p:sp>
      <p:sp>
        <p:nvSpPr>
          <p:cNvPr id="4" name="コンテンツ プレースホルダー 3">
            <a:extLst>
              <a:ext uri="{FF2B5EF4-FFF2-40B4-BE49-F238E27FC236}">
                <a16:creationId xmlns:a16="http://schemas.microsoft.com/office/drawing/2014/main" id="{1A932CC2-31BF-4643-B934-E601A7451B4C}"/>
              </a:ext>
            </a:extLst>
          </p:cNvPr>
          <p:cNvSpPr>
            <a:spLocks noGrp="1"/>
          </p:cNvSpPr>
          <p:nvPr>
            <p:ph idx="1"/>
          </p:nvPr>
        </p:nvSpPr>
        <p:spPr>
          <a:xfrm>
            <a:off x="179512" y="1881856"/>
            <a:ext cx="8856984" cy="3740617"/>
          </a:xfrm>
        </p:spPr>
        <p:txBody>
          <a:bodyPr>
            <a:normAutofit/>
          </a:bodyPr>
          <a:lstStyle/>
          <a:p>
            <a:pPr indent="0">
              <a:lnSpc>
                <a:spcPct val="110000"/>
              </a:lnSpc>
              <a:spcAft>
                <a:spcPts val="0"/>
              </a:spcAft>
              <a:buNone/>
            </a:pPr>
            <a:r>
              <a:rPr lang="ja-JP" altLang="ja-JP" sz="2400" kern="100" dirty="0">
                <a:latin typeface="+mn-ea"/>
                <a:cs typeface="Times New Roman" panose="02020603050405020304" pitchFamily="18" charset="0"/>
              </a:rPr>
              <a:t>（１）　わが町の障害福祉計画の基本理念を確認する。</a:t>
            </a:r>
          </a:p>
          <a:p>
            <a:pPr indent="0" algn="just">
              <a:lnSpc>
                <a:spcPct val="110000"/>
              </a:lnSpc>
              <a:spcAft>
                <a:spcPts val="0"/>
              </a:spcAft>
              <a:buNone/>
            </a:pPr>
            <a:r>
              <a:rPr lang="ja-JP" altLang="ja-JP" sz="2400" kern="100" dirty="0">
                <a:latin typeface="+mn-ea"/>
                <a:cs typeface="Times New Roman" panose="02020603050405020304" pitchFamily="18" charset="0"/>
              </a:rPr>
              <a:t>（２）　基幹相談支援センターの役割を確認する。</a:t>
            </a:r>
          </a:p>
          <a:p>
            <a:pPr indent="0" algn="just">
              <a:lnSpc>
                <a:spcPct val="110000"/>
              </a:lnSpc>
              <a:spcAft>
                <a:spcPts val="0"/>
              </a:spcAft>
              <a:buNone/>
            </a:pPr>
            <a:r>
              <a:rPr lang="ja-JP" altLang="ja-JP" sz="2400" kern="100" dirty="0">
                <a:latin typeface="+mn-ea"/>
                <a:cs typeface="Times New Roman" panose="02020603050405020304" pitchFamily="18" charset="0"/>
              </a:rPr>
              <a:t>（３）　主任相談支援専門員の役割を確認する。</a:t>
            </a:r>
          </a:p>
          <a:p>
            <a:pPr indent="0" algn="just">
              <a:lnSpc>
                <a:spcPct val="110000"/>
              </a:lnSpc>
              <a:spcAft>
                <a:spcPts val="0"/>
              </a:spcAft>
              <a:buNone/>
            </a:pPr>
            <a:r>
              <a:rPr lang="ja-JP" altLang="ja-JP" sz="2400" kern="100" dirty="0">
                <a:latin typeface="+mn-ea"/>
                <a:cs typeface="Times New Roman" panose="02020603050405020304" pitchFamily="18" charset="0"/>
              </a:rPr>
              <a:t>（４）　協議会の位置づけと機能を確認する。</a:t>
            </a:r>
          </a:p>
          <a:p>
            <a:pPr indent="0" algn="just">
              <a:lnSpc>
                <a:spcPct val="110000"/>
              </a:lnSpc>
              <a:spcAft>
                <a:spcPts val="0"/>
              </a:spcAft>
              <a:buNone/>
            </a:pPr>
            <a:r>
              <a:rPr lang="ja-JP" altLang="ja-JP" sz="2400" kern="100" dirty="0">
                <a:latin typeface="+mn-ea"/>
                <a:cs typeface="Times New Roman" panose="02020603050405020304" pitchFamily="18" charset="0"/>
              </a:rPr>
              <a:t>（５）　基幹相談支援センターの４本柱</a:t>
            </a:r>
            <a:r>
              <a:rPr lang="ja-JP" altLang="en-US" sz="2400" kern="100" dirty="0">
                <a:latin typeface="+mn-ea"/>
                <a:cs typeface="Times New Roman" panose="02020603050405020304" pitchFamily="18" charset="0"/>
              </a:rPr>
              <a:t>の</a:t>
            </a:r>
            <a:r>
              <a:rPr lang="ja-JP" altLang="ja-JP" sz="2400" kern="100" dirty="0">
                <a:latin typeface="+mn-ea"/>
                <a:cs typeface="Times New Roman" panose="02020603050405020304" pitchFamily="18" charset="0"/>
              </a:rPr>
              <a:t>現状と課題を確認する。</a:t>
            </a:r>
          </a:p>
          <a:p>
            <a:pPr indent="0" algn="just">
              <a:lnSpc>
                <a:spcPct val="110000"/>
              </a:lnSpc>
              <a:spcAft>
                <a:spcPts val="0"/>
              </a:spcAft>
              <a:buNone/>
            </a:pPr>
            <a:r>
              <a:rPr lang="ja-JP" altLang="ja-JP" sz="2400" kern="100" dirty="0">
                <a:latin typeface="+mn-ea"/>
                <a:cs typeface="Times New Roman" panose="02020603050405020304" pitchFamily="18" charset="0"/>
              </a:rPr>
              <a:t>（６）　障害福祉計画の達成目標を確認する。</a:t>
            </a:r>
          </a:p>
          <a:p>
            <a:pPr marL="0" indent="0" algn="just">
              <a:spcAft>
                <a:spcPts val="0"/>
              </a:spcAft>
              <a:buNone/>
            </a:pPr>
            <a:r>
              <a:rPr lang="en-US" altLang="ja-JP" sz="2215" kern="100" dirty="0">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5" name="正方形/長方形 4">
            <a:extLst>
              <a:ext uri="{FF2B5EF4-FFF2-40B4-BE49-F238E27FC236}">
                <a16:creationId xmlns:a16="http://schemas.microsoft.com/office/drawing/2014/main" id="{5A4A7C9E-5D38-43C8-ACC9-62BD1B6022CA}"/>
              </a:ext>
            </a:extLst>
          </p:cNvPr>
          <p:cNvSpPr/>
          <p:nvPr/>
        </p:nvSpPr>
        <p:spPr>
          <a:xfrm>
            <a:off x="32936" y="6497694"/>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12"/>
          </p:nvPr>
        </p:nvSpPr>
        <p:spPr>
          <a:xfrm>
            <a:off x="6899160" y="6497694"/>
            <a:ext cx="2133600" cy="476250"/>
          </a:xfrm>
        </p:spPr>
        <p:txBody>
          <a:bodyPr/>
          <a:lstStyle/>
          <a:p>
            <a:pPr>
              <a:defRPr/>
            </a:pPr>
            <a:fld id="{804D6B79-3AEB-42FE-A736-A41F7AEA0445}" type="slidenum">
              <a:rPr lang="en-US" altLang="ja-JP" smtClean="0"/>
              <a:pPr>
                <a:defRPr/>
              </a:pPr>
              <a:t>12</a:t>
            </a:fld>
            <a:endParaRPr lang="en-US" altLang="ja-JP"/>
          </a:p>
        </p:txBody>
      </p:sp>
    </p:spTree>
    <p:extLst>
      <p:ext uri="{BB962C8B-B14F-4D97-AF65-F5344CB8AC3E}">
        <p14:creationId xmlns:p14="http://schemas.microsoft.com/office/powerpoint/2010/main" val="2536534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E1CE7F-B6C6-4FD0-B1A6-545E4EBEDB38}"/>
              </a:ext>
            </a:extLst>
          </p:cNvPr>
          <p:cNvSpPr/>
          <p:nvPr/>
        </p:nvSpPr>
        <p:spPr>
          <a:xfrm>
            <a:off x="384458" y="1235526"/>
            <a:ext cx="8375084" cy="433324"/>
          </a:xfrm>
          <a:prstGeom prst="rect">
            <a:avLst/>
          </a:prstGeom>
        </p:spPr>
        <p:txBody>
          <a:bodyPr wrap="square">
            <a:spAutoFit/>
          </a:bodyPr>
          <a:lstStyle/>
          <a:p>
            <a:pPr algn="just" defTabSz="844083">
              <a:spcAft>
                <a:spcPts val="0"/>
              </a:spcAft>
              <a:defRPr/>
            </a:pPr>
            <a:r>
              <a:rPr lang="en-US" altLang="ja-JP" sz="1108" kern="100" dirty="0">
                <a:solidFill>
                  <a:prstClr val="black"/>
                </a:solidFill>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defTabSz="844083">
              <a:spcAft>
                <a:spcPts val="0"/>
              </a:spcAft>
              <a:defRPr/>
            </a:pPr>
            <a:r>
              <a:rPr lang="ja-JP" altLang="ja-JP" sz="1108" kern="100" dirty="0">
                <a:solidFill>
                  <a:prstClr val="black"/>
                </a:solidFill>
                <a:latin typeface="游明朝" panose="02020400000000000000" pitchFamily="18" charset="-128"/>
                <a:ea typeface="ＭＳ Ｐゴシック" pitchFamily="50"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タイトル 2">
            <a:extLst>
              <a:ext uri="{FF2B5EF4-FFF2-40B4-BE49-F238E27FC236}">
                <a16:creationId xmlns:a16="http://schemas.microsoft.com/office/drawing/2014/main" id="{00686ABB-EB80-41EA-A2F7-8B8666D3EF3D}"/>
              </a:ext>
            </a:extLst>
          </p:cNvPr>
          <p:cNvSpPr>
            <a:spLocks noGrp="1"/>
          </p:cNvSpPr>
          <p:nvPr>
            <p:ph type="title"/>
          </p:nvPr>
        </p:nvSpPr>
        <p:spPr>
          <a:xfrm>
            <a:off x="539552" y="398465"/>
            <a:ext cx="7886700" cy="501778"/>
          </a:xfrm>
        </p:spPr>
        <p:txBody>
          <a:bodyPr anchor="t">
            <a:noAutofit/>
          </a:bodyPr>
          <a:lstStyle/>
          <a:p>
            <a:r>
              <a:rPr lang="ja-JP" altLang="ja-JP" sz="3200" kern="100" dirty="0">
                <a:latin typeface="游明朝" panose="02020400000000000000" pitchFamily="18" charset="-128"/>
                <a:ea typeface="ＭＳ Ｐゴシック" panose="020B0600070205080204" pitchFamily="50" charset="-128"/>
                <a:cs typeface="Times New Roman" panose="02020603050405020304" pitchFamily="18" charset="0"/>
              </a:rPr>
              <a:t>２　地域相談支援における現状と課題</a:t>
            </a:r>
            <a:r>
              <a:rPr lang="ja-JP" altLang="en-US" sz="3200" kern="100" dirty="0">
                <a:latin typeface="游明朝" panose="02020400000000000000" pitchFamily="18" charset="-128"/>
                <a:ea typeface="ＭＳ Ｐゴシック" panose="020B0600070205080204" pitchFamily="50" charset="-128"/>
                <a:cs typeface="Times New Roman" panose="02020603050405020304" pitchFamily="18" charset="0"/>
              </a:rPr>
              <a:t>　</a:t>
            </a:r>
            <a:endParaRPr lang="ja-JP" altLang="en-US" sz="3200" dirty="0"/>
          </a:p>
        </p:txBody>
      </p:sp>
      <p:sp>
        <p:nvSpPr>
          <p:cNvPr id="4" name="コンテンツ プレースホルダー 3">
            <a:extLst>
              <a:ext uri="{FF2B5EF4-FFF2-40B4-BE49-F238E27FC236}">
                <a16:creationId xmlns:a16="http://schemas.microsoft.com/office/drawing/2014/main" id="{1A932CC2-31BF-4643-B934-E601A7451B4C}"/>
              </a:ext>
            </a:extLst>
          </p:cNvPr>
          <p:cNvSpPr>
            <a:spLocks noGrp="1"/>
          </p:cNvSpPr>
          <p:nvPr>
            <p:ph idx="1"/>
          </p:nvPr>
        </p:nvSpPr>
        <p:spPr>
          <a:xfrm>
            <a:off x="179512" y="1235526"/>
            <a:ext cx="8335840" cy="4918700"/>
          </a:xfrm>
        </p:spPr>
        <p:txBody>
          <a:bodyPr>
            <a:normAutofit fontScale="92500"/>
          </a:bodyPr>
          <a:lstStyle/>
          <a:p>
            <a:pPr indent="0" algn="just">
              <a:lnSpc>
                <a:spcPct val="120000"/>
              </a:lnSpc>
              <a:spcAft>
                <a:spcPts val="0"/>
              </a:spcAft>
              <a:buNone/>
            </a:pP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（１）　地域相談支援の概念を整理し、重要性を理解する。</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（２）　地域移行支援の目標数値</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①　障害福祉計画上の目標数値</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nSpc>
                <a:spcPct val="120000"/>
              </a:lnSpc>
              <a:buNone/>
            </a:pP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参考資料</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nSpc>
                <a:spcPct val="120000"/>
              </a:lnSpc>
              <a:buNone/>
            </a:pP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ア　地域精神保健福祉資源分析データベース</a:t>
            </a: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endParaRPr lang="en-US" altLang="ja-JP" sz="24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nSpc>
                <a:spcPct val="120000"/>
              </a:lnSpc>
              <a:buNone/>
            </a:pP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en-US" altLang="ja-JP" sz="2400" kern="100" dirty="0" err="1">
                <a:latin typeface="游明朝" panose="02020400000000000000" pitchFamily="18" charset="-128"/>
                <a:ea typeface="ＭＳ Ｐゴシック" panose="020B0600070205080204" pitchFamily="50" charset="-128"/>
                <a:cs typeface="Times New Roman" panose="02020603050405020304" pitchFamily="18" charset="0"/>
              </a:rPr>
              <a:t>ReMHRAD</a:t>
            </a:r>
            <a:r>
              <a:rPr lang="en-US"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市町村別精神科病院に</a:t>
            </a:r>
            <a:r>
              <a:rPr lang="en-US"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1</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年以上入院して</a:t>
            </a: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endParaRPr lang="en-US" altLang="ja-JP" sz="24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nSpc>
                <a:spcPct val="120000"/>
              </a:lnSpc>
              <a:buNone/>
            </a:pP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いる人の状況を確認する。</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nSpc>
                <a:spcPct val="120000"/>
              </a:lnSpc>
              <a:buNone/>
            </a:pP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イ　障害者支援施設入所者数</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nSpc>
                <a:spcPct val="120000"/>
              </a:lnSpc>
              <a:buNone/>
            </a:pP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ウ　救護施設入所者数</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nSpc>
                <a:spcPct val="120000"/>
              </a:lnSpc>
              <a:buNone/>
            </a:pP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24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400" kern="100" dirty="0">
                <a:latin typeface="游明朝" panose="02020400000000000000" pitchFamily="18" charset="-128"/>
                <a:ea typeface="ＭＳ Ｐゴシック" panose="020B0600070205080204" pitchFamily="50" charset="-128"/>
                <a:cs typeface="Times New Roman" panose="02020603050405020304" pitchFamily="18" charset="0"/>
              </a:rPr>
              <a:t>エ　矯正施設等入所数</a:t>
            </a:r>
            <a:endParaRPr lang="ja-JP" altLang="ja-JP" sz="2400" kern="100" dirty="0">
              <a:latin typeface="游明朝" panose="02020400000000000000" pitchFamily="18" charset="-128"/>
              <a:ea typeface="游明朝" panose="02020400000000000000" pitchFamily="18" charset="-128"/>
              <a:cs typeface="Times New Roman" panose="02020603050405020304" pitchFamily="18" charset="0"/>
            </a:endParaRPr>
          </a:p>
          <a:p>
            <a:pPr>
              <a:lnSpc>
                <a:spcPct val="120000"/>
              </a:lnSpc>
            </a:pPr>
            <a:endParaRPr kumimoji="1" lang="ja-JP" altLang="en-US" dirty="0"/>
          </a:p>
        </p:txBody>
      </p:sp>
      <p:sp>
        <p:nvSpPr>
          <p:cNvPr id="5" name="正方形/長方形 4">
            <a:extLst>
              <a:ext uri="{FF2B5EF4-FFF2-40B4-BE49-F238E27FC236}">
                <a16:creationId xmlns:a16="http://schemas.microsoft.com/office/drawing/2014/main" id="{5602E920-B339-40FE-B24E-AA0549881D40}"/>
              </a:ext>
            </a:extLst>
          </p:cNvPr>
          <p:cNvSpPr/>
          <p:nvPr/>
        </p:nvSpPr>
        <p:spPr>
          <a:xfrm>
            <a:off x="163424" y="6449707"/>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12"/>
          </p:nvPr>
        </p:nvSpPr>
        <p:spPr>
          <a:xfrm>
            <a:off x="6876256" y="6489509"/>
            <a:ext cx="2133600" cy="476250"/>
          </a:xfrm>
        </p:spPr>
        <p:txBody>
          <a:bodyPr/>
          <a:lstStyle/>
          <a:p>
            <a:pPr>
              <a:defRPr/>
            </a:pPr>
            <a:fld id="{804D6B79-3AEB-42FE-A736-A41F7AEA0445}" type="slidenum">
              <a:rPr lang="en-US" altLang="ja-JP" smtClean="0"/>
              <a:pPr>
                <a:defRPr/>
              </a:pPr>
              <a:t>13</a:t>
            </a:fld>
            <a:endParaRPr lang="en-US" altLang="ja-JP" dirty="0"/>
          </a:p>
        </p:txBody>
      </p:sp>
    </p:spTree>
    <p:extLst>
      <p:ext uri="{BB962C8B-B14F-4D97-AF65-F5344CB8AC3E}">
        <p14:creationId xmlns:p14="http://schemas.microsoft.com/office/powerpoint/2010/main" val="1717844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E1CE7F-B6C6-4FD0-B1A6-545E4EBEDB38}"/>
              </a:ext>
            </a:extLst>
          </p:cNvPr>
          <p:cNvSpPr/>
          <p:nvPr/>
        </p:nvSpPr>
        <p:spPr>
          <a:xfrm>
            <a:off x="384458" y="1235526"/>
            <a:ext cx="8375084" cy="433324"/>
          </a:xfrm>
          <a:prstGeom prst="rect">
            <a:avLst/>
          </a:prstGeom>
        </p:spPr>
        <p:txBody>
          <a:bodyPr wrap="square">
            <a:spAutoFit/>
          </a:bodyPr>
          <a:lstStyle/>
          <a:p>
            <a:pPr algn="just" defTabSz="844083">
              <a:spcAft>
                <a:spcPts val="0"/>
              </a:spcAft>
              <a:defRPr/>
            </a:pPr>
            <a:r>
              <a:rPr lang="en-US" altLang="ja-JP" sz="1108" kern="100" dirty="0">
                <a:solidFill>
                  <a:prstClr val="black"/>
                </a:solidFill>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defTabSz="844083">
              <a:spcAft>
                <a:spcPts val="0"/>
              </a:spcAft>
              <a:defRPr/>
            </a:pPr>
            <a:r>
              <a:rPr lang="ja-JP" altLang="ja-JP" sz="1108" kern="100" dirty="0">
                <a:solidFill>
                  <a:prstClr val="black"/>
                </a:solidFill>
                <a:latin typeface="游明朝" panose="02020400000000000000" pitchFamily="18" charset="-128"/>
                <a:ea typeface="ＭＳ Ｐゴシック" pitchFamily="50"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タイトル 2">
            <a:extLst>
              <a:ext uri="{FF2B5EF4-FFF2-40B4-BE49-F238E27FC236}">
                <a16:creationId xmlns:a16="http://schemas.microsoft.com/office/drawing/2014/main" id="{00686ABB-EB80-41EA-A2F7-8B8666D3EF3D}"/>
              </a:ext>
            </a:extLst>
          </p:cNvPr>
          <p:cNvSpPr>
            <a:spLocks noGrp="1"/>
          </p:cNvSpPr>
          <p:nvPr>
            <p:ph type="title"/>
          </p:nvPr>
        </p:nvSpPr>
        <p:spPr>
          <a:xfrm>
            <a:off x="384458" y="504368"/>
            <a:ext cx="7886700" cy="598220"/>
          </a:xfrm>
        </p:spPr>
        <p:txBody>
          <a:bodyPr>
            <a:normAutofit/>
          </a:bodyPr>
          <a:lstStyle/>
          <a:p>
            <a:r>
              <a:rPr lang="ja-JP" altLang="ja-JP" sz="3200" kern="100" dirty="0">
                <a:latin typeface="游明朝" panose="02020400000000000000" pitchFamily="18" charset="-128"/>
                <a:ea typeface="ＭＳ Ｐゴシック" panose="020B0600070205080204" pitchFamily="50" charset="-128"/>
                <a:cs typeface="Times New Roman" panose="02020603050405020304" pitchFamily="18" charset="0"/>
              </a:rPr>
              <a:t>２　地域相談支援における現状と課題</a:t>
            </a:r>
            <a:endParaRPr kumimoji="1" lang="ja-JP" altLang="en-US" sz="3200" dirty="0"/>
          </a:p>
        </p:txBody>
      </p:sp>
      <p:sp>
        <p:nvSpPr>
          <p:cNvPr id="4" name="コンテンツ プレースホルダー 3">
            <a:extLst>
              <a:ext uri="{FF2B5EF4-FFF2-40B4-BE49-F238E27FC236}">
                <a16:creationId xmlns:a16="http://schemas.microsoft.com/office/drawing/2014/main" id="{1A932CC2-31BF-4643-B934-E601A7451B4C}"/>
              </a:ext>
            </a:extLst>
          </p:cNvPr>
          <p:cNvSpPr>
            <a:spLocks noGrp="1"/>
          </p:cNvSpPr>
          <p:nvPr>
            <p:ph idx="1"/>
          </p:nvPr>
        </p:nvSpPr>
        <p:spPr>
          <a:xfrm>
            <a:off x="386752" y="1412776"/>
            <a:ext cx="8219045" cy="4386948"/>
          </a:xfrm>
        </p:spPr>
        <p:txBody>
          <a:bodyPr>
            <a:normAutofit fontScale="40000" lnSpcReduction="20000"/>
          </a:bodyPr>
          <a:lstStyle/>
          <a:p>
            <a:pPr indent="0" algn="just">
              <a:lnSpc>
                <a:spcPct val="120000"/>
              </a:lnSpc>
              <a:buNone/>
            </a:pPr>
            <a:r>
              <a:rPr lang="ja-JP" altLang="ja-JP"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（３）　地域移行支援の対象施設別の現状と課題　</a:t>
            </a:r>
            <a:endParaRPr lang="ja-JP" altLang="ja-JP" sz="5539"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buNone/>
            </a:pPr>
            <a:r>
              <a:rPr lang="ja-JP" altLang="en-US"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①　精神科病院（１年以上入院者の地域移行支援・入院後早</a:t>
            </a:r>
            <a:endParaRPr lang="en-US" altLang="ja-JP"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lnSpc>
                <a:spcPct val="120000"/>
              </a:lnSpc>
              <a:buNone/>
            </a:pPr>
            <a:r>
              <a:rPr lang="ja-JP" altLang="en-US"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期から地域移行支援）</a:t>
            </a:r>
            <a:endParaRPr lang="ja-JP" altLang="ja-JP" sz="5539"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buNone/>
            </a:pPr>
            <a:r>
              <a:rPr lang="ja-JP" altLang="en-US"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②　障害者支援施設</a:t>
            </a:r>
            <a:endParaRPr lang="ja-JP" altLang="ja-JP" sz="5539"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buNone/>
            </a:pPr>
            <a:r>
              <a:rPr lang="ja-JP" altLang="en-US"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③　救護施設</a:t>
            </a:r>
            <a:endParaRPr lang="ja-JP" altLang="ja-JP" sz="5539"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buNone/>
            </a:pPr>
            <a:r>
              <a:rPr lang="ja-JP" altLang="en-US"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④　矯正施設等</a:t>
            </a:r>
            <a:endParaRPr lang="en-US" altLang="ja-JP" sz="5539"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lnSpc>
                <a:spcPct val="120000"/>
              </a:lnSpc>
              <a:buNone/>
            </a:pPr>
            <a:r>
              <a:rPr lang="ja-JP" altLang="en-US" sz="5539"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rPr>
              <a:t>　　</a:t>
            </a:r>
            <a:r>
              <a:rPr lang="ja-JP" altLang="en-US" sz="5539"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rPr>
              <a:t>＊各機関が大切にしていることも併せて把握する。</a:t>
            </a:r>
            <a:endParaRPr lang="ja-JP" altLang="ja-JP" sz="5539" kern="100" dirty="0">
              <a:solidFill>
                <a:prstClr val="black"/>
              </a:solidFill>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lnSpc>
                <a:spcPct val="120000"/>
              </a:lnSpc>
              <a:spcAft>
                <a:spcPts val="0"/>
              </a:spcAft>
              <a:buNone/>
            </a:pPr>
            <a:r>
              <a:rPr lang="ja-JP" altLang="ja-JP" sz="5539" kern="100" dirty="0">
                <a:latin typeface="游明朝" panose="02020400000000000000" pitchFamily="18" charset="-128"/>
                <a:ea typeface="ＭＳ Ｐゴシック" panose="020B0600070205080204" pitchFamily="50" charset="-128"/>
                <a:cs typeface="Times New Roman" panose="02020603050405020304" pitchFamily="18" charset="0"/>
              </a:rPr>
              <a:t>（４）　地域定着支援の現状と課題</a:t>
            </a:r>
            <a:endParaRPr lang="ja-JP" altLang="ja-JP" sz="5539"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5539" kern="100" dirty="0">
                <a:latin typeface="游明朝" panose="02020400000000000000" pitchFamily="18" charset="-128"/>
                <a:ea typeface="ＭＳ Ｐゴシック" panose="020B0600070205080204" pitchFamily="50" charset="-128"/>
                <a:cs typeface="Times New Roman" panose="02020603050405020304" pitchFamily="18" charset="0"/>
              </a:rPr>
              <a:t>　　　＊　</a:t>
            </a:r>
            <a:r>
              <a:rPr lang="ja-JP" altLang="ja-JP" sz="5539" kern="100" dirty="0">
                <a:latin typeface="游明朝" panose="02020400000000000000" pitchFamily="18" charset="-128"/>
                <a:ea typeface="ＭＳ Ｐゴシック" panose="020B0600070205080204" pitchFamily="50" charset="-128"/>
                <a:cs typeface="Times New Roman" panose="02020603050405020304" pitchFamily="18" charset="0"/>
              </a:rPr>
              <a:t>自立生活援助</a:t>
            </a:r>
            <a:r>
              <a:rPr lang="ja-JP" altLang="en-US" sz="5539" kern="100" dirty="0">
                <a:latin typeface="游明朝" panose="02020400000000000000" pitchFamily="18" charset="-128"/>
                <a:ea typeface="ＭＳ Ｐゴシック" panose="020B0600070205080204" pitchFamily="50" charset="-128"/>
                <a:cs typeface="Times New Roman" panose="02020603050405020304" pitchFamily="18" charset="0"/>
              </a:rPr>
              <a:t>の活用も併せて把握する。</a:t>
            </a:r>
            <a:endParaRPr lang="ja-JP" altLang="ja-JP" sz="5539"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47102A77-42C2-4C0B-B0D7-95939FF2CC81}"/>
              </a:ext>
            </a:extLst>
          </p:cNvPr>
          <p:cNvSpPr/>
          <p:nvPr/>
        </p:nvSpPr>
        <p:spPr>
          <a:xfrm>
            <a:off x="107504" y="6449669"/>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12"/>
          </p:nvPr>
        </p:nvSpPr>
        <p:spPr>
          <a:xfrm>
            <a:off x="7010400" y="6449669"/>
            <a:ext cx="2133600" cy="476250"/>
          </a:xfrm>
        </p:spPr>
        <p:txBody>
          <a:bodyPr/>
          <a:lstStyle/>
          <a:p>
            <a:pPr>
              <a:defRPr/>
            </a:pPr>
            <a:fld id="{804D6B79-3AEB-42FE-A736-A41F7AEA0445}" type="slidenum">
              <a:rPr lang="en-US" altLang="ja-JP" smtClean="0"/>
              <a:pPr>
                <a:defRPr/>
              </a:pPr>
              <a:t>14</a:t>
            </a:fld>
            <a:endParaRPr lang="en-US" altLang="ja-JP"/>
          </a:p>
        </p:txBody>
      </p:sp>
    </p:spTree>
    <p:extLst>
      <p:ext uri="{BB962C8B-B14F-4D97-AF65-F5344CB8AC3E}">
        <p14:creationId xmlns:p14="http://schemas.microsoft.com/office/powerpoint/2010/main" val="3085348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E1CE7F-B6C6-4FD0-B1A6-545E4EBEDB38}"/>
              </a:ext>
            </a:extLst>
          </p:cNvPr>
          <p:cNvSpPr/>
          <p:nvPr/>
        </p:nvSpPr>
        <p:spPr>
          <a:xfrm>
            <a:off x="384458" y="1235526"/>
            <a:ext cx="8375084" cy="433324"/>
          </a:xfrm>
          <a:prstGeom prst="rect">
            <a:avLst/>
          </a:prstGeom>
        </p:spPr>
        <p:txBody>
          <a:bodyPr wrap="square">
            <a:spAutoFit/>
          </a:bodyPr>
          <a:lstStyle/>
          <a:p>
            <a:pPr algn="just" defTabSz="844083">
              <a:spcAft>
                <a:spcPts val="0"/>
              </a:spcAft>
              <a:defRPr/>
            </a:pPr>
            <a:r>
              <a:rPr lang="en-US" altLang="ja-JP" sz="1108" kern="100" dirty="0">
                <a:solidFill>
                  <a:prstClr val="black"/>
                </a:solidFill>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defTabSz="844083">
              <a:spcAft>
                <a:spcPts val="0"/>
              </a:spcAft>
              <a:defRPr/>
            </a:pPr>
            <a:r>
              <a:rPr lang="ja-JP" altLang="ja-JP" sz="1108" kern="100" dirty="0">
                <a:solidFill>
                  <a:prstClr val="black"/>
                </a:solidFill>
                <a:latin typeface="游明朝" panose="02020400000000000000" pitchFamily="18" charset="-128"/>
                <a:ea typeface="ＭＳ Ｐゴシック" pitchFamily="50"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タイトル 2">
            <a:extLst>
              <a:ext uri="{FF2B5EF4-FFF2-40B4-BE49-F238E27FC236}">
                <a16:creationId xmlns:a16="http://schemas.microsoft.com/office/drawing/2014/main" id="{00686ABB-EB80-41EA-A2F7-8B8666D3EF3D}"/>
              </a:ext>
            </a:extLst>
          </p:cNvPr>
          <p:cNvSpPr>
            <a:spLocks noGrp="1"/>
          </p:cNvSpPr>
          <p:nvPr>
            <p:ph type="title"/>
          </p:nvPr>
        </p:nvSpPr>
        <p:spPr>
          <a:xfrm>
            <a:off x="450927" y="504367"/>
            <a:ext cx="7886700" cy="634717"/>
          </a:xfrm>
        </p:spPr>
        <p:txBody>
          <a:bodyPr anchor="t">
            <a:normAutofit/>
          </a:bodyPr>
          <a:lstStyle/>
          <a:p>
            <a:r>
              <a:rPr lang="ja-JP" altLang="ja-JP" sz="3200" kern="100" dirty="0">
                <a:latin typeface="游明朝" panose="02020400000000000000" pitchFamily="18" charset="-128"/>
                <a:ea typeface="ＭＳ Ｐゴシック" panose="020B0600070205080204" pitchFamily="50" charset="-128"/>
                <a:cs typeface="Times New Roman" panose="02020603050405020304" pitchFamily="18" charset="0"/>
              </a:rPr>
              <a:t>２　地域相談支援における現状と課題</a:t>
            </a:r>
            <a:endParaRPr kumimoji="1" lang="ja-JP" altLang="en-US" sz="3200" dirty="0"/>
          </a:p>
        </p:txBody>
      </p:sp>
      <p:sp>
        <p:nvSpPr>
          <p:cNvPr id="4" name="コンテンツ プレースホルダー 3">
            <a:extLst>
              <a:ext uri="{FF2B5EF4-FFF2-40B4-BE49-F238E27FC236}">
                <a16:creationId xmlns:a16="http://schemas.microsoft.com/office/drawing/2014/main" id="{1A932CC2-31BF-4643-B934-E601A7451B4C}"/>
              </a:ext>
            </a:extLst>
          </p:cNvPr>
          <p:cNvSpPr>
            <a:spLocks noGrp="1"/>
          </p:cNvSpPr>
          <p:nvPr>
            <p:ph idx="1"/>
          </p:nvPr>
        </p:nvSpPr>
        <p:spPr>
          <a:xfrm>
            <a:off x="317989" y="1340767"/>
            <a:ext cx="8219045" cy="4879927"/>
          </a:xfrm>
        </p:spPr>
        <p:txBody>
          <a:bodyPr>
            <a:normAutofit fontScale="25000" lnSpcReduction="20000"/>
          </a:bodyPr>
          <a:lstStyle/>
          <a:p>
            <a:pPr indent="0" algn="just">
              <a:lnSpc>
                <a:spcPct val="120000"/>
              </a:lnSpc>
              <a:spcAft>
                <a:spcPts val="0"/>
              </a:spcAft>
              <a:buNone/>
            </a:pP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（５）　協議会における地域相談支援の現状と課題</a:t>
            </a:r>
            <a:endParaRPr lang="ja-JP" altLang="ja-JP" sz="72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①　共通認識、価値観の共有</a:t>
            </a:r>
            <a:endParaRPr lang="ja-JP" altLang="ja-JP" sz="72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②　支援技術　（本人支援、家族支援、意思決定支援、支援プログラム、ピ</a:t>
            </a:r>
            <a:endParaRPr lang="en-US" altLang="ja-JP" sz="72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アサポート）</a:t>
            </a:r>
            <a:endParaRPr lang="ja-JP" altLang="ja-JP" sz="72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③　相談支援体制</a:t>
            </a:r>
            <a:endParaRPr lang="ja-JP" altLang="ja-JP" sz="72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④　連携体制</a:t>
            </a: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　３</a:t>
            </a:r>
            <a:endParaRPr lang="ja-JP" altLang="ja-JP" sz="72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⑤　基盤整備　社会資源開発　地域ネットワーク</a:t>
            </a:r>
            <a:endParaRPr lang="ja-JP" altLang="ja-JP" sz="72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20000"/>
              </a:lnSpc>
              <a:spcAft>
                <a:spcPts val="0"/>
              </a:spcAft>
              <a:buNone/>
            </a:pP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⑥　地域生活支援拠点との</a:t>
            </a: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連動</a:t>
            </a:r>
            <a:endParaRPr lang="ja-JP" altLang="ja-JP" sz="72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200" kern="100" dirty="0">
                <a:latin typeface="游明朝" panose="02020400000000000000" pitchFamily="18" charset="-128"/>
                <a:ea typeface="ＭＳ Ｐゴシック" panose="020B0600070205080204" pitchFamily="50" charset="-128"/>
                <a:cs typeface="Times New Roman" panose="02020603050405020304" pitchFamily="18" charset="0"/>
              </a:rPr>
              <a:t>⑦　人材育成</a:t>
            </a:r>
            <a:endParaRPr lang="en-US" altLang="ja-JP" sz="72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（６）　関係機関、関係者と意見交換を行う。</a:t>
            </a: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（７）　アドバイザーから意見・助言をもらう。</a:t>
            </a: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①　都道府県でのこの分野の識見者</a:t>
            </a:r>
            <a:endParaRPr lang="en-US" altLang="ja-JP" sz="72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②　市町村・圏域の識見者</a:t>
            </a:r>
          </a:p>
          <a:p>
            <a:pPr indent="0" algn="just">
              <a:lnSpc>
                <a:spcPct val="120000"/>
              </a:lnSpc>
              <a:spcAft>
                <a:spcPts val="0"/>
              </a:spcAft>
              <a:buNone/>
            </a:pPr>
            <a:r>
              <a:rPr lang="ja-JP" altLang="en-US" sz="7200" kern="100" dirty="0">
                <a:latin typeface="游明朝" panose="02020400000000000000" pitchFamily="18" charset="-128"/>
                <a:ea typeface="ＭＳ Ｐゴシック" panose="020B0600070205080204" pitchFamily="50" charset="-128"/>
                <a:cs typeface="Times New Roman" panose="02020603050405020304" pitchFamily="18" charset="0"/>
              </a:rPr>
              <a:t>　③　先進事例を把握する。</a:t>
            </a:r>
            <a:endParaRPr lang="en-US" altLang="ja-JP" sz="7200" kern="100" dirty="0">
              <a:latin typeface="游明朝" panose="02020400000000000000" pitchFamily="18" charset="-128"/>
              <a:ea typeface="ＭＳ Ｐゴシック" panose="020B0600070205080204" pitchFamily="50" charset="-128"/>
              <a:cs typeface="Times New Roman" panose="02020603050405020304" pitchFamily="18" charset="0"/>
            </a:endParaRPr>
          </a:p>
          <a:p>
            <a:endParaRPr kumimoji="1" lang="ja-JP" altLang="en-US" dirty="0"/>
          </a:p>
        </p:txBody>
      </p:sp>
      <p:sp>
        <p:nvSpPr>
          <p:cNvPr id="5" name="正方形/長方形 4">
            <a:extLst>
              <a:ext uri="{FF2B5EF4-FFF2-40B4-BE49-F238E27FC236}">
                <a16:creationId xmlns:a16="http://schemas.microsoft.com/office/drawing/2014/main" id="{DD0A3A58-CDC1-49E9-8251-3431E194C1E6}"/>
              </a:ext>
            </a:extLst>
          </p:cNvPr>
          <p:cNvSpPr/>
          <p:nvPr/>
        </p:nvSpPr>
        <p:spPr>
          <a:xfrm>
            <a:off x="107504" y="6464368"/>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12"/>
          </p:nvPr>
        </p:nvSpPr>
        <p:spPr>
          <a:xfrm>
            <a:off x="6876256" y="6469988"/>
            <a:ext cx="2133600" cy="476250"/>
          </a:xfrm>
        </p:spPr>
        <p:txBody>
          <a:bodyPr/>
          <a:lstStyle/>
          <a:p>
            <a:pPr>
              <a:defRPr/>
            </a:pPr>
            <a:fld id="{804D6B79-3AEB-42FE-A736-A41F7AEA0445}" type="slidenum">
              <a:rPr lang="en-US" altLang="ja-JP" smtClean="0"/>
              <a:pPr>
                <a:defRPr/>
              </a:pPr>
              <a:t>15</a:t>
            </a:fld>
            <a:endParaRPr lang="en-US" altLang="ja-JP" dirty="0"/>
          </a:p>
        </p:txBody>
      </p:sp>
    </p:spTree>
    <p:extLst>
      <p:ext uri="{BB962C8B-B14F-4D97-AF65-F5344CB8AC3E}">
        <p14:creationId xmlns:p14="http://schemas.microsoft.com/office/powerpoint/2010/main" val="3245459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E1CE7F-B6C6-4FD0-B1A6-545E4EBEDB38}"/>
              </a:ext>
            </a:extLst>
          </p:cNvPr>
          <p:cNvSpPr/>
          <p:nvPr/>
        </p:nvSpPr>
        <p:spPr>
          <a:xfrm>
            <a:off x="384458" y="1235526"/>
            <a:ext cx="8375084" cy="433324"/>
          </a:xfrm>
          <a:prstGeom prst="rect">
            <a:avLst/>
          </a:prstGeom>
        </p:spPr>
        <p:txBody>
          <a:bodyPr wrap="square">
            <a:spAutoFit/>
          </a:bodyPr>
          <a:lstStyle/>
          <a:p>
            <a:pPr algn="just" defTabSz="844083">
              <a:spcAft>
                <a:spcPts val="0"/>
              </a:spcAft>
              <a:defRPr/>
            </a:pPr>
            <a:r>
              <a:rPr lang="en-US" altLang="ja-JP" sz="1108" kern="100" dirty="0">
                <a:solidFill>
                  <a:prstClr val="black"/>
                </a:solidFill>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defTabSz="844083">
              <a:spcAft>
                <a:spcPts val="0"/>
              </a:spcAft>
              <a:defRPr/>
            </a:pPr>
            <a:r>
              <a:rPr lang="ja-JP" altLang="ja-JP" sz="1108" kern="100" dirty="0">
                <a:solidFill>
                  <a:prstClr val="black"/>
                </a:solidFill>
                <a:latin typeface="游明朝" panose="02020400000000000000" pitchFamily="18" charset="-128"/>
                <a:ea typeface="ＭＳ Ｐゴシック" pitchFamily="50"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タイトル 2">
            <a:extLst>
              <a:ext uri="{FF2B5EF4-FFF2-40B4-BE49-F238E27FC236}">
                <a16:creationId xmlns:a16="http://schemas.microsoft.com/office/drawing/2014/main" id="{00686ABB-EB80-41EA-A2F7-8B8666D3EF3D}"/>
              </a:ext>
            </a:extLst>
          </p:cNvPr>
          <p:cNvSpPr>
            <a:spLocks noGrp="1"/>
          </p:cNvSpPr>
          <p:nvPr>
            <p:ph type="title"/>
          </p:nvPr>
        </p:nvSpPr>
        <p:spPr>
          <a:xfrm>
            <a:off x="317989" y="504368"/>
            <a:ext cx="7886700" cy="900592"/>
          </a:xfrm>
        </p:spPr>
        <p:txBody>
          <a:bodyPr anchor="t">
            <a:normAutofit fontScale="90000"/>
          </a:bodyPr>
          <a:lstStyle/>
          <a:p>
            <a:pPr>
              <a:lnSpc>
                <a:spcPct val="100000"/>
              </a:lnSpc>
            </a:pPr>
            <a:r>
              <a:rPr lang="ja-JP" altLang="en-US" sz="2954" kern="100" dirty="0">
                <a:latin typeface="游明朝" panose="02020400000000000000" pitchFamily="18" charset="-128"/>
                <a:ea typeface="ＭＳ Ｐゴシック" panose="020B0600070205080204" pitchFamily="50" charset="-128"/>
                <a:cs typeface="Times New Roman" panose="02020603050405020304" pitchFamily="18" charset="0"/>
              </a:rPr>
              <a:t>３　</a:t>
            </a:r>
            <a:r>
              <a:rPr lang="ja-JP" altLang="ja-JP" sz="2954" kern="100" dirty="0">
                <a:latin typeface="游明朝" panose="02020400000000000000" pitchFamily="18" charset="-128"/>
                <a:ea typeface="ＭＳ Ｐゴシック" panose="020B0600070205080204" pitchFamily="50" charset="-128"/>
                <a:cs typeface="Times New Roman" panose="02020603050405020304" pitchFamily="18" charset="0"/>
              </a:rPr>
              <a:t>地域相談支援における連携体制の現状と課題</a:t>
            </a:r>
            <a:endParaRPr kumimoji="1" lang="ja-JP" altLang="en-US" dirty="0"/>
          </a:p>
        </p:txBody>
      </p:sp>
      <p:sp>
        <p:nvSpPr>
          <p:cNvPr id="4" name="コンテンツ プレースホルダー 3">
            <a:extLst>
              <a:ext uri="{FF2B5EF4-FFF2-40B4-BE49-F238E27FC236}">
                <a16:creationId xmlns:a16="http://schemas.microsoft.com/office/drawing/2014/main" id="{1A932CC2-31BF-4643-B934-E601A7451B4C}"/>
              </a:ext>
            </a:extLst>
          </p:cNvPr>
          <p:cNvSpPr>
            <a:spLocks noGrp="1"/>
          </p:cNvSpPr>
          <p:nvPr>
            <p:ph idx="1"/>
          </p:nvPr>
        </p:nvSpPr>
        <p:spPr>
          <a:xfrm>
            <a:off x="118582" y="1169057"/>
            <a:ext cx="8973304" cy="4796525"/>
          </a:xfrm>
        </p:spPr>
        <p:txBody>
          <a:bodyPr>
            <a:normAutofit/>
          </a:bodyPr>
          <a:lstStyle/>
          <a:p>
            <a:pPr indent="0" algn="just">
              <a:lnSpc>
                <a:spcPct val="120000"/>
              </a:lnSpc>
              <a:spcAft>
                <a:spcPts val="0"/>
              </a:spcAft>
              <a:buNone/>
            </a:pP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lnSpc>
                <a:spcPct val="120000"/>
              </a:lnSpc>
              <a:spcAft>
                <a:spcPts val="0"/>
              </a:spcAft>
              <a:buNone/>
            </a:pPr>
            <a:r>
              <a:rPr lang="ja-JP" altLang="en-US" sz="1846" kern="100" dirty="0">
                <a:latin typeface="游明朝" panose="02020400000000000000" pitchFamily="18" charset="-128"/>
                <a:ea typeface="ＭＳ Ｐゴシック" panose="020B0600070205080204" pitchFamily="50" charset="-128"/>
                <a:cs typeface="Times New Roman" panose="02020603050405020304" pitchFamily="18" charset="0"/>
              </a:rPr>
              <a:t>①精神科病院　　　　　②障害者支援施設　　　③救護施設　　　　　④矯正施設等</a:t>
            </a:r>
          </a:p>
        </p:txBody>
      </p:sp>
      <p:graphicFrame>
        <p:nvGraphicFramePr>
          <p:cNvPr id="5" name="コンテンツ プレースホルダー 3">
            <a:extLst>
              <a:ext uri="{FF2B5EF4-FFF2-40B4-BE49-F238E27FC236}">
                <a16:creationId xmlns:a16="http://schemas.microsoft.com/office/drawing/2014/main" id="{67C3BCF7-A401-4C38-B5F1-328143187B3A}"/>
              </a:ext>
            </a:extLst>
          </p:cNvPr>
          <p:cNvGraphicFramePr>
            <a:graphicFrameLocks/>
          </p:cNvGraphicFramePr>
          <p:nvPr>
            <p:extLst>
              <p:ext uri="{D42A27DB-BD31-4B8C-83A1-F6EECF244321}">
                <p14:modId xmlns:p14="http://schemas.microsoft.com/office/powerpoint/2010/main" val="1258158796"/>
              </p:ext>
            </p:extLst>
          </p:nvPr>
        </p:nvGraphicFramePr>
        <p:xfrm>
          <a:off x="251521" y="2033153"/>
          <a:ext cx="2179880" cy="26587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コンテンツ プレースホルダー 3">
            <a:extLst>
              <a:ext uri="{FF2B5EF4-FFF2-40B4-BE49-F238E27FC236}">
                <a16:creationId xmlns:a16="http://schemas.microsoft.com/office/drawing/2014/main" id="{712451B6-9869-4C7F-9DB5-B472F75DFAE1}"/>
              </a:ext>
            </a:extLst>
          </p:cNvPr>
          <p:cNvGraphicFramePr>
            <a:graphicFrameLocks/>
          </p:cNvGraphicFramePr>
          <p:nvPr>
            <p:extLst>
              <p:ext uri="{D42A27DB-BD31-4B8C-83A1-F6EECF244321}">
                <p14:modId xmlns:p14="http://schemas.microsoft.com/office/powerpoint/2010/main" val="2148109654"/>
              </p:ext>
            </p:extLst>
          </p:nvPr>
        </p:nvGraphicFramePr>
        <p:xfrm>
          <a:off x="2577933" y="2033153"/>
          <a:ext cx="2060536" cy="26587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7" name="コンテンツ プレースホルダー 3">
            <a:extLst>
              <a:ext uri="{FF2B5EF4-FFF2-40B4-BE49-F238E27FC236}">
                <a16:creationId xmlns:a16="http://schemas.microsoft.com/office/drawing/2014/main" id="{D89593A3-4C08-4577-960A-5BC066A5C9E2}"/>
              </a:ext>
            </a:extLst>
          </p:cNvPr>
          <p:cNvGraphicFramePr>
            <a:graphicFrameLocks/>
          </p:cNvGraphicFramePr>
          <p:nvPr>
            <p:extLst>
              <p:ext uri="{D42A27DB-BD31-4B8C-83A1-F6EECF244321}">
                <p14:modId xmlns:p14="http://schemas.microsoft.com/office/powerpoint/2010/main" val="65187940"/>
              </p:ext>
            </p:extLst>
          </p:nvPr>
        </p:nvGraphicFramePr>
        <p:xfrm>
          <a:off x="4704938" y="2033153"/>
          <a:ext cx="1994068" cy="2658757"/>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8" name="コンテンツ プレースホルダー 3">
            <a:extLst>
              <a:ext uri="{FF2B5EF4-FFF2-40B4-BE49-F238E27FC236}">
                <a16:creationId xmlns:a16="http://schemas.microsoft.com/office/drawing/2014/main" id="{4FA50AA4-9B91-4A1D-A8D8-38CF55B6E586}"/>
              </a:ext>
            </a:extLst>
          </p:cNvPr>
          <p:cNvGraphicFramePr>
            <a:graphicFrameLocks/>
          </p:cNvGraphicFramePr>
          <p:nvPr>
            <p:extLst>
              <p:ext uri="{D42A27DB-BD31-4B8C-83A1-F6EECF244321}">
                <p14:modId xmlns:p14="http://schemas.microsoft.com/office/powerpoint/2010/main" val="966869879"/>
              </p:ext>
            </p:extLst>
          </p:nvPr>
        </p:nvGraphicFramePr>
        <p:xfrm>
          <a:off x="6831944" y="2033153"/>
          <a:ext cx="2141361" cy="2658757"/>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9" name="正方形/長方形 8">
            <a:extLst>
              <a:ext uri="{FF2B5EF4-FFF2-40B4-BE49-F238E27FC236}">
                <a16:creationId xmlns:a16="http://schemas.microsoft.com/office/drawing/2014/main" id="{896CC641-CB4B-4FF6-9F11-443A8B6F07BE}"/>
              </a:ext>
            </a:extLst>
          </p:cNvPr>
          <p:cNvSpPr/>
          <p:nvPr/>
        </p:nvSpPr>
        <p:spPr>
          <a:xfrm>
            <a:off x="118582" y="6463918"/>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10" name="正方形/長方形 9">
            <a:extLst>
              <a:ext uri="{FF2B5EF4-FFF2-40B4-BE49-F238E27FC236}">
                <a16:creationId xmlns:a16="http://schemas.microsoft.com/office/drawing/2014/main" id="{B4E2DD52-4D4D-4141-B2B8-A955A0989AFA}"/>
              </a:ext>
            </a:extLst>
          </p:cNvPr>
          <p:cNvSpPr/>
          <p:nvPr/>
        </p:nvSpPr>
        <p:spPr>
          <a:xfrm>
            <a:off x="517396" y="5024255"/>
            <a:ext cx="8441553" cy="660437"/>
          </a:xfrm>
          <a:prstGeom prst="rect">
            <a:avLst/>
          </a:prstGeom>
        </p:spPr>
        <p:txBody>
          <a:bodyPr wrap="square">
            <a:spAutoFit/>
          </a:bodyPr>
          <a:lstStyle/>
          <a:p>
            <a:pPr indent="246191">
              <a:spcAft>
                <a:spcPts val="0"/>
              </a:spcAft>
            </a:pPr>
            <a:r>
              <a:rPr lang="ja-JP" altLang="ja-JP" sz="1846" kern="100" dirty="0">
                <a:latin typeface="游明朝" panose="02020400000000000000" pitchFamily="18" charset="-128"/>
                <a:cs typeface="Times New Roman" panose="02020603050405020304" pitchFamily="18" charset="0"/>
              </a:rPr>
              <a:t>それぞれの</a:t>
            </a:r>
            <a:r>
              <a:rPr lang="ja-JP" altLang="en-US" sz="1846" kern="100" dirty="0">
                <a:latin typeface="游明朝" panose="02020400000000000000" pitchFamily="18" charset="-128"/>
                <a:cs typeface="Times New Roman" panose="02020603050405020304" pitchFamily="18" charset="0"/>
              </a:rPr>
              <a:t>機関の</a:t>
            </a:r>
            <a:r>
              <a:rPr lang="ja-JP" altLang="ja-JP" sz="1846" kern="100" dirty="0">
                <a:latin typeface="游明朝" panose="02020400000000000000" pitchFamily="18" charset="-128"/>
                <a:cs typeface="Times New Roman" panose="02020603050405020304" pitchFamily="18" charset="0"/>
              </a:rPr>
              <a:t>役割を整理して</a:t>
            </a:r>
            <a:r>
              <a:rPr lang="ja-JP" altLang="en-US" sz="1846" kern="100" dirty="0">
                <a:latin typeface="游明朝" panose="02020400000000000000" pitchFamily="18" charset="-128"/>
                <a:cs typeface="Times New Roman" panose="02020603050405020304" pitchFamily="18" charset="0"/>
              </a:rPr>
              <a:t>、重層的、相補的な連携体制を構築するため、</a:t>
            </a:r>
            <a:r>
              <a:rPr lang="ja-JP" altLang="ja-JP" sz="1846" kern="100" dirty="0">
                <a:latin typeface="游明朝" panose="02020400000000000000" pitchFamily="18" charset="-128"/>
                <a:cs typeface="Times New Roman" panose="02020603050405020304" pitchFamily="18" charset="0"/>
              </a:rPr>
              <a:t>現状と課題</a:t>
            </a:r>
            <a:r>
              <a:rPr lang="ja-JP" altLang="en-US" sz="1846" kern="100" dirty="0">
                <a:latin typeface="游明朝" panose="02020400000000000000" pitchFamily="18" charset="-128"/>
                <a:cs typeface="Times New Roman" panose="02020603050405020304" pitchFamily="18" charset="0"/>
              </a:rPr>
              <a:t>を整理する。</a:t>
            </a:r>
            <a:endParaRPr lang="ja-JP" altLang="ja-JP" sz="1846"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11" name="スライド番号プレースホルダー 10"/>
          <p:cNvSpPr>
            <a:spLocks noGrp="1"/>
          </p:cNvSpPr>
          <p:nvPr>
            <p:ph type="sldNum" sz="quarter" idx="12"/>
          </p:nvPr>
        </p:nvSpPr>
        <p:spPr>
          <a:xfrm>
            <a:off x="6954550" y="6497694"/>
            <a:ext cx="2133600" cy="476250"/>
          </a:xfrm>
        </p:spPr>
        <p:txBody>
          <a:bodyPr/>
          <a:lstStyle/>
          <a:p>
            <a:pPr>
              <a:defRPr/>
            </a:pPr>
            <a:fld id="{804D6B79-3AEB-42FE-A736-A41F7AEA0445}" type="slidenum">
              <a:rPr lang="en-US" altLang="ja-JP" smtClean="0"/>
              <a:pPr>
                <a:defRPr/>
              </a:pPr>
              <a:t>16</a:t>
            </a:fld>
            <a:endParaRPr lang="en-US" altLang="ja-JP" dirty="0"/>
          </a:p>
        </p:txBody>
      </p:sp>
    </p:spTree>
    <p:extLst>
      <p:ext uri="{BB962C8B-B14F-4D97-AF65-F5344CB8AC3E}">
        <p14:creationId xmlns:p14="http://schemas.microsoft.com/office/powerpoint/2010/main" val="38646330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E1CE7F-B6C6-4FD0-B1A6-545E4EBEDB38}"/>
              </a:ext>
            </a:extLst>
          </p:cNvPr>
          <p:cNvSpPr/>
          <p:nvPr/>
        </p:nvSpPr>
        <p:spPr>
          <a:xfrm>
            <a:off x="384458" y="1235526"/>
            <a:ext cx="8375084" cy="433324"/>
          </a:xfrm>
          <a:prstGeom prst="rect">
            <a:avLst/>
          </a:prstGeom>
        </p:spPr>
        <p:txBody>
          <a:bodyPr wrap="square">
            <a:spAutoFit/>
          </a:bodyPr>
          <a:lstStyle/>
          <a:p>
            <a:pPr algn="just" defTabSz="844083">
              <a:spcAft>
                <a:spcPts val="0"/>
              </a:spcAft>
              <a:defRPr/>
            </a:pPr>
            <a:r>
              <a:rPr lang="en-US" altLang="ja-JP" sz="1108" kern="100" dirty="0">
                <a:solidFill>
                  <a:prstClr val="black"/>
                </a:solidFill>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defTabSz="844083">
              <a:spcAft>
                <a:spcPts val="0"/>
              </a:spcAft>
              <a:defRPr/>
            </a:pPr>
            <a:r>
              <a:rPr lang="ja-JP" altLang="ja-JP" sz="1108" kern="100" dirty="0">
                <a:solidFill>
                  <a:prstClr val="black"/>
                </a:solidFill>
                <a:latin typeface="游明朝" panose="02020400000000000000" pitchFamily="18" charset="-128"/>
                <a:ea typeface="ＭＳ Ｐゴシック" pitchFamily="50"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タイトル 2">
            <a:extLst>
              <a:ext uri="{FF2B5EF4-FFF2-40B4-BE49-F238E27FC236}">
                <a16:creationId xmlns:a16="http://schemas.microsoft.com/office/drawing/2014/main" id="{00686ABB-EB80-41EA-A2F7-8B8666D3EF3D}"/>
              </a:ext>
            </a:extLst>
          </p:cNvPr>
          <p:cNvSpPr>
            <a:spLocks noGrp="1"/>
          </p:cNvSpPr>
          <p:nvPr>
            <p:ph type="title"/>
          </p:nvPr>
        </p:nvSpPr>
        <p:spPr>
          <a:xfrm>
            <a:off x="650334" y="2564905"/>
            <a:ext cx="7886700" cy="664688"/>
          </a:xfrm>
        </p:spPr>
        <p:txBody>
          <a:bodyPr anchor="ctr">
            <a:normAutofit fontScale="90000"/>
          </a:bodyPr>
          <a:lstStyle/>
          <a:p>
            <a:pPr>
              <a:lnSpc>
                <a:spcPct val="50000"/>
              </a:lnSpc>
            </a:pPr>
            <a:r>
              <a:rPr lang="en-US" altLang="ja-JP" sz="1662" kern="100" dirty="0">
                <a:latin typeface="游明朝" panose="02020400000000000000" pitchFamily="18" charset="-128"/>
                <a:ea typeface="ＭＳ Ｐゴシック" panose="020B0600070205080204" pitchFamily="50" charset="-128"/>
                <a:cs typeface="Times New Roman" panose="02020603050405020304" pitchFamily="18" charset="0"/>
              </a:rPr>
              <a:t/>
            </a:r>
            <a:br>
              <a:rPr lang="en-US" altLang="ja-JP" sz="1662" kern="100" dirty="0">
                <a:latin typeface="游明朝" panose="02020400000000000000" pitchFamily="18" charset="-128"/>
                <a:ea typeface="ＭＳ Ｐゴシック" panose="020B0600070205080204" pitchFamily="50" charset="-128"/>
                <a:cs typeface="Times New Roman" panose="02020603050405020304" pitchFamily="18" charset="0"/>
              </a:rPr>
            </a:br>
            <a:r>
              <a:rPr lang="ja-JP" altLang="en-US" sz="3323"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en-US" altLang="ja-JP" sz="3323" kern="100" dirty="0">
                <a:latin typeface="游明朝" panose="02020400000000000000" pitchFamily="18" charset="-128"/>
                <a:ea typeface="ＭＳ Ｐゴシック" panose="020B0600070205080204" pitchFamily="50" charset="-128"/>
                <a:cs typeface="Times New Roman" panose="02020603050405020304" pitchFamily="18" charset="0"/>
              </a:rPr>
              <a:t/>
            </a:r>
            <a:br>
              <a:rPr lang="en-US" altLang="ja-JP" sz="3323" kern="100" dirty="0">
                <a:latin typeface="游明朝" panose="02020400000000000000" pitchFamily="18" charset="-128"/>
                <a:ea typeface="ＭＳ Ｐゴシック" panose="020B0600070205080204" pitchFamily="50" charset="-128"/>
                <a:cs typeface="Times New Roman" panose="02020603050405020304" pitchFamily="18" charset="0"/>
              </a:rPr>
            </a:br>
            <a:r>
              <a:rPr lang="ja-JP" altLang="en-US" sz="3323" kern="100" dirty="0">
                <a:latin typeface="游明朝" panose="02020400000000000000" pitchFamily="18" charset="-128"/>
                <a:ea typeface="ＭＳ Ｐゴシック" panose="020B0600070205080204" pitchFamily="50" charset="-128"/>
                <a:cs typeface="Times New Roman" panose="02020603050405020304" pitchFamily="18" charset="0"/>
              </a:rPr>
              <a:t>　　</a:t>
            </a:r>
            <a:endParaRPr lang="ja-JP" altLang="en-US" sz="2031" dirty="0"/>
          </a:p>
        </p:txBody>
      </p:sp>
      <p:sp>
        <p:nvSpPr>
          <p:cNvPr id="4" name="コンテンツ プレースホルダー 3">
            <a:extLst>
              <a:ext uri="{FF2B5EF4-FFF2-40B4-BE49-F238E27FC236}">
                <a16:creationId xmlns:a16="http://schemas.microsoft.com/office/drawing/2014/main" id="{1A932CC2-31BF-4643-B934-E601A7451B4C}"/>
              </a:ext>
            </a:extLst>
          </p:cNvPr>
          <p:cNvSpPr>
            <a:spLocks noGrp="1"/>
          </p:cNvSpPr>
          <p:nvPr>
            <p:ph idx="1"/>
          </p:nvPr>
        </p:nvSpPr>
        <p:spPr>
          <a:xfrm>
            <a:off x="450927" y="1476124"/>
            <a:ext cx="8242146" cy="5121228"/>
          </a:xfrm>
        </p:spPr>
        <p:txBody>
          <a:bodyPr>
            <a:normAutofit fontScale="25000" lnSpcReduction="20000"/>
          </a:bodyPr>
          <a:lstStyle/>
          <a:p>
            <a:pPr marL="0" indent="0" algn="just">
              <a:lnSpc>
                <a:spcPct val="120000"/>
              </a:lnSpc>
              <a:spcAft>
                <a:spcPts val="0"/>
              </a:spcAft>
              <a:buNone/>
            </a:pPr>
            <a:r>
              <a:rPr lang="ja-JP" altLang="ja-JP" sz="8862"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8000" kern="100" dirty="0">
                <a:latin typeface="游明朝" panose="02020400000000000000" pitchFamily="18" charset="-128"/>
                <a:ea typeface="ＭＳ Ｐゴシック" panose="020B0600070205080204" pitchFamily="50" charset="-128"/>
                <a:cs typeface="Times New Roman" panose="02020603050405020304" pitchFamily="18" charset="0"/>
              </a:rPr>
              <a:t>（１）　各関係機関の実務者によるチームを</a:t>
            </a:r>
            <a:r>
              <a:rPr lang="ja-JP" altLang="en-US" sz="8000" kern="100" dirty="0">
                <a:latin typeface="游明朝" panose="02020400000000000000" pitchFamily="18" charset="-128"/>
                <a:ea typeface="ＭＳ Ｐゴシック" panose="020B0600070205080204" pitchFamily="50" charset="-128"/>
                <a:cs typeface="Times New Roman" panose="02020603050405020304" pitchFamily="18" charset="0"/>
              </a:rPr>
              <a:t>組織する</a:t>
            </a:r>
            <a:r>
              <a:rPr lang="ja-JP" altLang="ja-JP" sz="8000" kern="100" dirty="0">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8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20000"/>
              </a:lnSpc>
              <a:spcAft>
                <a:spcPts val="0"/>
              </a:spcAft>
              <a:buNone/>
            </a:pPr>
            <a:r>
              <a:rPr lang="ja-JP" altLang="ja-JP" sz="8000" kern="100" dirty="0">
                <a:latin typeface="游明朝" panose="02020400000000000000" pitchFamily="18" charset="-128"/>
                <a:ea typeface="ＭＳ Ｐゴシック" panose="020B0600070205080204" pitchFamily="50" charset="-128"/>
                <a:cs typeface="Times New Roman" panose="02020603050405020304" pitchFamily="18" charset="0"/>
              </a:rPr>
              <a:t>　　　＊　対象施設ごとにするかどうか要検討</a:t>
            </a:r>
            <a:endParaRPr lang="ja-JP" altLang="ja-JP" sz="8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lnSpc>
                <a:spcPct val="120000"/>
              </a:lnSpc>
              <a:spcAft>
                <a:spcPts val="0"/>
              </a:spcAft>
              <a:buNone/>
            </a:pPr>
            <a:r>
              <a:rPr lang="ja-JP" altLang="ja-JP" sz="8000" kern="100" dirty="0">
                <a:latin typeface="游明朝" panose="02020400000000000000" pitchFamily="18" charset="-128"/>
                <a:ea typeface="ＭＳ Ｐゴシック" panose="020B0600070205080204" pitchFamily="50" charset="-128"/>
                <a:cs typeface="Times New Roman" panose="02020603050405020304" pitchFamily="18" charset="0"/>
              </a:rPr>
              <a:t>　（２）　</a:t>
            </a:r>
            <a:r>
              <a:rPr lang="ja-JP" altLang="en-US" sz="8000" kern="100" dirty="0">
                <a:latin typeface="游明朝" panose="02020400000000000000" pitchFamily="18" charset="-128"/>
                <a:ea typeface="ＭＳ Ｐゴシック" panose="020B0600070205080204" pitchFamily="50" charset="-128"/>
                <a:cs typeface="Times New Roman" panose="02020603050405020304" pitchFamily="18" charset="0"/>
              </a:rPr>
              <a:t>課題の分析と具体的取組みの検討</a:t>
            </a:r>
            <a:endParaRPr lang="ja-JP" altLang="ja-JP" sz="8000"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lnSpc>
                <a:spcPct val="120000"/>
              </a:lnSpc>
              <a:spcAft>
                <a:spcPts val="0"/>
              </a:spcAft>
              <a:buNone/>
            </a:pPr>
            <a:r>
              <a:rPr lang="ja-JP" altLang="en-US" sz="8000" kern="100" dirty="0">
                <a:latin typeface="游明朝" panose="02020400000000000000" pitchFamily="18" charset="-128"/>
                <a:ea typeface="ＭＳ Ｐゴシック" panose="020B0600070205080204" pitchFamily="50" charset="-128"/>
                <a:cs typeface="Times New Roman" panose="02020603050405020304" pitchFamily="18" charset="0"/>
              </a:rPr>
              <a:t>　　①～④、⑥、⑦　２の（５）の①～④、⑥、⑦と同じ　</a:t>
            </a:r>
            <a:endParaRPr lang="en-US" altLang="ja-JP" sz="8000"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lnSpc>
                <a:spcPct val="120000"/>
              </a:lnSpc>
              <a:spcAft>
                <a:spcPts val="0"/>
              </a:spcAft>
              <a:buNone/>
            </a:pPr>
            <a:r>
              <a:rPr lang="ja-JP" altLang="en-US" sz="8000" kern="100" dirty="0">
                <a:latin typeface="游明朝" panose="02020400000000000000" pitchFamily="18" charset="-128"/>
                <a:ea typeface="ＭＳ Ｐゴシック" panose="020B0600070205080204" pitchFamily="50" charset="-128"/>
                <a:cs typeface="Times New Roman" panose="02020603050405020304" pitchFamily="18" charset="0"/>
              </a:rPr>
              <a:t>　　⑤</a:t>
            </a:r>
            <a:r>
              <a:rPr lang="ja-JP" altLang="en-US" sz="8000"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ja-JP" sz="8000" kern="100" dirty="0">
                <a:latin typeface="游明朝" panose="02020400000000000000" pitchFamily="18" charset="-128"/>
                <a:ea typeface="ＭＳ Ｐゴシック" panose="020B0600070205080204" pitchFamily="50" charset="-128"/>
                <a:cs typeface="Times New Roman" panose="02020603050405020304" pitchFamily="18" charset="0"/>
              </a:rPr>
              <a:t>基盤整備　社会資源開発　地域ネットワーク</a:t>
            </a: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lnSpc>
                <a:spcPct val="120000"/>
              </a:lnSpc>
              <a:spcAft>
                <a:spcPts val="0"/>
              </a:spcAft>
              <a:buNone/>
            </a:pP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ア　住居</a:t>
            </a:r>
            <a:r>
              <a:rPr lang="ja-JP"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rPr>
              <a:t>：居住支援協議会　宅建協会</a:t>
            </a: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a:t>
            </a:r>
            <a:endParaRPr lang="en-US"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lnSpc>
                <a:spcPct val="120000"/>
              </a:lnSpc>
              <a:spcAft>
                <a:spcPts val="0"/>
              </a:spcAft>
              <a:buNone/>
            </a:pP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イ　</a:t>
            </a:r>
            <a:r>
              <a:rPr lang="ja-JP"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rPr>
              <a:t>社会参加</a:t>
            </a:r>
            <a:endParaRPr lang="en-US"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lnSpc>
                <a:spcPct val="120000"/>
              </a:lnSpc>
              <a:spcAft>
                <a:spcPts val="0"/>
              </a:spcAft>
              <a:buNone/>
            </a:pP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ウ　</a:t>
            </a:r>
            <a:r>
              <a:rPr lang="ja-JP"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rPr>
              <a:t>就労</a:t>
            </a:r>
            <a:endParaRPr lang="en-US"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lnSpc>
                <a:spcPct val="120000"/>
              </a:lnSpc>
              <a:spcAft>
                <a:spcPts val="0"/>
              </a:spcAft>
              <a:buNone/>
            </a:pP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エ　</a:t>
            </a:r>
            <a:r>
              <a:rPr lang="ja-JP"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rPr>
              <a:t>障害福祉サービス</a:t>
            </a:r>
            <a:endParaRPr lang="en-US"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lnSpc>
                <a:spcPct val="120000"/>
              </a:lnSpc>
              <a:spcAft>
                <a:spcPts val="0"/>
              </a:spcAft>
              <a:buNone/>
            </a:pP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オ　</a:t>
            </a:r>
            <a:r>
              <a:rPr lang="ja-JP"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rPr>
              <a:t>介護サービス</a:t>
            </a:r>
            <a:endParaRPr lang="en-US"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lnSpc>
                <a:spcPct val="120000"/>
              </a:lnSpc>
              <a:spcAft>
                <a:spcPts val="0"/>
              </a:spcAft>
              <a:buNone/>
            </a:pP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カ　</a:t>
            </a:r>
            <a:r>
              <a:rPr lang="ja-JP"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rPr>
              <a:t>ピアサポート</a:t>
            </a:r>
            <a:endParaRPr lang="en-US"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endParaRPr>
          </a:p>
          <a:p>
            <a:pPr indent="0" algn="just">
              <a:lnSpc>
                <a:spcPct val="120000"/>
              </a:lnSpc>
              <a:spcAft>
                <a:spcPts val="0"/>
              </a:spcAft>
              <a:buNone/>
            </a:pP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　　　キ　</a:t>
            </a:r>
            <a:r>
              <a:rPr lang="ja-JP"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rPr>
              <a:t>地域</a:t>
            </a:r>
            <a:r>
              <a:rPr lang="ja-JP" altLang="en-US" sz="8000" kern="100" dirty="0">
                <a:latin typeface="ＭＳ ゴシック" panose="020B0609070205080204" pitchFamily="49" charset="-128"/>
                <a:ea typeface="ＭＳ ゴシック" panose="020B0609070205080204" pitchFamily="49" charset="-128"/>
                <a:cs typeface="Times New Roman" panose="02020603050405020304" pitchFamily="18" charset="0"/>
              </a:rPr>
              <a:t>ネットワーク・</a:t>
            </a:r>
            <a:r>
              <a:rPr lang="ja-JP" altLang="ja-JP" sz="8000" kern="100" dirty="0">
                <a:latin typeface="ＭＳ ゴシック" panose="020B0609070205080204" pitchFamily="49" charset="-128"/>
                <a:ea typeface="ＭＳ ゴシック" panose="020B0609070205080204" pitchFamily="49" charset="-128"/>
                <a:cs typeface="Times New Roman" panose="02020603050405020304" pitchFamily="18" charset="0"/>
              </a:rPr>
              <a:t>助け合い</a:t>
            </a:r>
            <a:endParaRPr lang="en-US" altLang="ja-JP" sz="8000"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lnSpc>
                <a:spcPct val="120000"/>
              </a:lnSpc>
              <a:spcAft>
                <a:spcPts val="0"/>
              </a:spcAft>
              <a:buNone/>
            </a:pPr>
            <a:r>
              <a:rPr lang="ja-JP" altLang="en-US" sz="8000"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　地域課題と個別事例とを連動して説明できるようにしておく。</a:t>
            </a:r>
            <a:endParaRPr lang="ja-JP" altLang="en-US" sz="8000" dirty="0"/>
          </a:p>
        </p:txBody>
      </p:sp>
      <p:sp>
        <p:nvSpPr>
          <p:cNvPr id="5" name="正方形/長方形 4">
            <a:extLst>
              <a:ext uri="{FF2B5EF4-FFF2-40B4-BE49-F238E27FC236}">
                <a16:creationId xmlns:a16="http://schemas.microsoft.com/office/drawing/2014/main" id="{8369A453-EE44-47DA-87F4-6ABAC0E11C1F}"/>
              </a:ext>
            </a:extLst>
          </p:cNvPr>
          <p:cNvSpPr/>
          <p:nvPr/>
        </p:nvSpPr>
        <p:spPr>
          <a:xfrm>
            <a:off x="35104" y="6510714"/>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8" name="正方形/長方形 7">
            <a:extLst>
              <a:ext uri="{FF2B5EF4-FFF2-40B4-BE49-F238E27FC236}">
                <a16:creationId xmlns:a16="http://schemas.microsoft.com/office/drawing/2014/main" id="{932681CC-F3AC-416C-B6B7-55D35B5CE3C4}"/>
              </a:ext>
            </a:extLst>
          </p:cNvPr>
          <p:cNvSpPr/>
          <p:nvPr/>
        </p:nvSpPr>
        <p:spPr>
          <a:xfrm>
            <a:off x="245736" y="345014"/>
            <a:ext cx="8175678" cy="1001556"/>
          </a:xfrm>
          <a:prstGeom prst="rect">
            <a:avLst/>
          </a:prstGeom>
        </p:spPr>
        <p:txBody>
          <a:bodyPr wrap="square">
            <a:spAutoFit/>
          </a:bodyPr>
          <a:lstStyle/>
          <a:p>
            <a:pPr algn="ctr"/>
            <a:r>
              <a:rPr lang="ja-JP" altLang="ja-JP" kern="100" dirty="0">
                <a:latin typeface="游明朝" panose="02020400000000000000" pitchFamily="18" charset="-128"/>
                <a:cs typeface="Times New Roman" panose="02020603050405020304" pitchFamily="18" charset="0"/>
              </a:rPr>
              <a:t>　</a:t>
            </a:r>
            <a:r>
              <a:rPr lang="ja-JP" altLang="en-US" sz="2954" kern="100" dirty="0">
                <a:latin typeface="+mj-ea"/>
                <a:ea typeface="+mj-ea"/>
                <a:cs typeface="Times New Roman" panose="02020603050405020304" pitchFamily="18" charset="0"/>
              </a:rPr>
              <a:t>４　</a:t>
            </a:r>
            <a:r>
              <a:rPr lang="ja-JP" altLang="ja-JP" sz="2954" kern="100" dirty="0">
                <a:latin typeface="+mj-ea"/>
                <a:ea typeface="+mj-ea"/>
                <a:cs typeface="Times New Roman" panose="02020603050405020304" pitchFamily="18" charset="0"/>
              </a:rPr>
              <a:t>地域相談支援</a:t>
            </a:r>
            <a:r>
              <a:rPr lang="ja-JP" altLang="en-US" sz="2954" kern="100" dirty="0">
                <a:latin typeface="+mj-ea"/>
                <a:ea typeface="+mj-ea"/>
                <a:cs typeface="Times New Roman" panose="02020603050405020304" pitchFamily="18" charset="0"/>
              </a:rPr>
              <a:t>の</a:t>
            </a:r>
            <a:r>
              <a:rPr lang="ja-JP" altLang="ja-JP" sz="2954" kern="100" dirty="0">
                <a:latin typeface="+mj-ea"/>
                <a:ea typeface="+mj-ea"/>
                <a:cs typeface="Times New Roman" panose="02020603050405020304" pitchFamily="18" charset="0"/>
              </a:rPr>
              <a:t>推進チーム</a:t>
            </a:r>
            <a:r>
              <a:rPr lang="ja-JP" altLang="en-US" sz="2954" kern="100" dirty="0">
                <a:latin typeface="+mj-ea"/>
                <a:ea typeface="+mj-ea"/>
                <a:cs typeface="Times New Roman" panose="02020603050405020304" pitchFamily="18" charset="0"/>
              </a:rPr>
              <a:t>を組織</a:t>
            </a:r>
            <a:endParaRPr lang="en-US" altLang="ja-JP" sz="2954" kern="100" dirty="0">
              <a:latin typeface="+mj-ea"/>
              <a:ea typeface="+mj-ea"/>
              <a:cs typeface="Times New Roman" panose="02020603050405020304" pitchFamily="18" charset="0"/>
            </a:endParaRPr>
          </a:p>
          <a:p>
            <a:pPr algn="ctr"/>
            <a:r>
              <a:rPr lang="ja-JP" altLang="en-US" sz="2954" kern="100" dirty="0">
                <a:latin typeface="+mj-ea"/>
                <a:ea typeface="+mj-ea"/>
                <a:cs typeface="Times New Roman" panose="02020603050405020304" pitchFamily="18" charset="0"/>
              </a:rPr>
              <a:t>　　</a:t>
            </a:r>
            <a:r>
              <a:rPr lang="ja-JP" altLang="en-US" sz="2585" kern="100" dirty="0">
                <a:latin typeface="+mj-ea"/>
                <a:ea typeface="+mj-ea"/>
                <a:cs typeface="Times New Roman" panose="02020603050405020304" pitchFamily="18" charset="0"/>
              </a:rPr>
              <a:t>～課題の分析と具体的取組みの検討～</a:t>
            </a:r>
            <a:r>
              <a:rPr lang="ja-JP" altLang="en-US" sz="2215" kern="100" dirty="0">
                <a:latin typeface="+mj-ea"/>
                <a:ea typeface="+mj-ea"/>
                <a:cs typeface="Times New Roman" panose="02020603050405020304" pitchFamily="18" charset="0"/>
              </a:rPr>
              <a:t>　</a:t>
            </a:r>
            <a:endParaRPr lang="en-US" altLang="ja-JP" sz="2215" kern="100" dirty="0">
              <a:latin typeface="+mj-ea"/>
              <a:ea typeface="+mj-ea"/>
              <a:cs typeface="Times New Roman" panose="02020603050405020304" pitchFamily="18" charset="0"/>
            </a:endParaRPr>
          </a:p>
        </p:txBody>
      </p:sp>
      <p:sp>
        <p:nvSpPr>
          <p:cNvPr id="6" name="スライド番号プレースホルダー 5"/>
          <p:cNvSpPr>
            <a:spLocks noGrp="1"/>
          </p:cNvSpPr>
          <p:nvPr>
            <p:ph type="sldNum" sz="quarter" idx="12"/>
          </p:nvPr>
        </p:nvSpPr>
        <p:spPr>
          <a:xfrm>
            <a:off x="6876256" y="6510714"/>
            <a:ext cx="2133600" cy="476250"/>
          </a:xfrm>
        </p:spPr>
        <p:txBody>
          <a:bodyPr/>
          <a:lstStyle/>
          <a:p>
            <a:pPr>
              <a:defRPr/>
            </a:pPr>
            <a:fld id="{804D6B79-3AEB-42FE-A736-A41F7AEA0445}" type="slidenum">
              <a:rPr lang="en-US" altLang="ja-JP" smtClean="0"/>
              <a:pPr>
                <a:defRPr/>
              </a:pPr>
              <a:t>17</a:t>
            </a:fld>
            <a:endParaRPr lang="en-US" altLang="ja-JP" dirty="0"/>
          </a:p>
        </p:txBody>
      </p:sp>
    </p:spTree>
    <p:extLst>
      <p:ext uri="{BB962C8B-B14F-4D97-AF65-F5344CB8AC3E}">
        <p14:creationId xmlns:p14="http://schemas.microsoft.com/office/powerpoint/2010/main" val="40823172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E1CE7F-B6C6-4FD0-B1A6-545E4EBEDB38}"/>
              </a:ext>
            </a:extLst>
          </p:cNvPr>
          <p:cNvSpPr/>
          <p:nvPr/>
        </p:nvSpPr>
        <p:spPr>
          <a:xfrm>
            <a:off x="384458" y="1235526"/>
            <a:ext cx="8375084" cy="433324"/>
          </a:xfrm>
          <a:prstGeom prst="rect">
            <a:avLst/>
          </a:prstGeom>
        </p:spPr>
        <p:txBody>
          <a:bodyPr wrap="square">
            <a:spAutoFit/>
          </a:bodyPr>
          <a:lstStyle/>
          <a:p>
            <a:pPr algn="just" defTabSz="844083">
              <a:spcAft>
                <a:spcPts val="0"/>
              </a:spcAft>
              <a:defRPr/>
            </a:pPr>
            <a:r>
              <a:rPr lang="en-US" altLang="ja-JP" sz="1108" kern="100" dirty="0">
                <a:solidFill>
                  <a:prstClr val="black"/>
                </a:solidFill>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defTabSz="844083">
              <a:spcAft>
                <a:spcPts val="0"/>
              </a:spcAft>
              <a:defRPr/>
            </a:pPr>
            <a:r>
              <a:rPr lang="ja-JP" altLang="ja-JP" sz="1108" kern="100" dirty="0">
                <a:solidFill>
                  <a:prstClr val="black"/>
                </a:solidFill>
                <a:latin typeface="游明朝" panose="02020400000000000000" pitchFamily="18" charset="-128"/>
                <a:ea typeface="ＭＳ Ｐゴシック" pitchFamily="50"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タイトル 2">
            <a:extLst>
              <a:ext uri="{FF2B5EF4-FFF2-40B4-BE49-F238E27FC236}">
                <a16:creationId xmlns:a16="http://schemas.microsoft.com/office/drawing/2014/main" id="{00686ABB-EB80-41EA-A2F7-8B8666D3EF3D}"/>
              </a:ext>
            </a:extLst>
          </p:cNvPr>
          <p:cNvSpPr>
            <a:spLocks noGrp="1"/>
          </p:cNvSpPr>
          <p:nvPr>
            <p:ph type="title"/>
          </p:nvPr>
        </p:nvSpPr>
        <p:spPr>
          <a:xfrm>
            <a:off x="384458" y="637305"/>
            <a:ext cx="7886700" cy="634717"/>
          </a:xfrm>
        </p:spPr>
        <p:txBody>
          <a:bodyPr anchor="t">
            <a:normAutofit/>
          </a:bodyPr>
          <a:lstStyle/>
          <a:p>
            <a:r>
              <a:rPr lang="ja-JP" altLang="en-US" sz="3200" kern="100" dirty="0">
                <a:latin typeface="游明朝" panose="02020400000000000000" pitchFamily="18" charset="-128"/>
                <a:ea typeface="ＭＳ Ｐゴシック" panose="020B0600070205080204" pitchFamily="50" charset="-128"/>
                <a:cs typeface="Times New Roman" panose="02020603050405020304" pitchFamily="18" charset="0"/>
              </a:rPr>
              <a:t>５</a:t>
            </a:r>
            <a:r>
              <a:rPr lang="ja-JP" altLang="ja-JP" sz="3200" kern="100" dirty="0">
                <a:latin typeface="游明朝" panose="02020400000000000000" pitchFamily="18" charset="-128"/>
                <a:ea typeface="ＭＳ Ｐゴシック" panose="020B0600070205080204" pitchFamily="50" charset="-128"/>
                <a:cs typeface="Times New Roman" panose="02020603050405020304" pitchFamily="18" charset="0"/>
              </a:rPr>
              <a:t>　組織責任者</a:t>
            </a:r>
            <a:r>
              <a:rPr lang="ja-JP" altLang="en-US" sz="3200" kern="100" dirty="0">
                <a:latin typeface="游明朝" panose="02020400000000000000" pitchFamily="18" charset="-128"/>
                <a:ea typeface="ＭＳ Ｐゴシック" panose="020B0600070205080204" pitchFamily="50" charset="-128"/>
                <a:cs typeface="Times New Roman" panose="02020603050405020304" pitchFamily="18" charset="0"/>
              </a:rPr>
              <a:t>との</a:t>
            </a:r>
            <a:r>
              <a:rPr lang="ja-JP" altLang="ja-JP" sz="3200" kern="100" dirty="0">
                <a:latin typeface="游明朝" panose="02020400000000000000" pitchFamily="18" charset="-128"/>
                <a:ea typeface="ＭＳ Ｐゴシック" panose="020B0600070205080204" pitchFamily="50" charset="-128"/>
                <a:cs typeface="Times New Roman" panose="02020603050405020304" pitchFamily="18" charset="0"/>
              </a:rPr>
              <a:t>共通理解</a:t>
            </a:r>
            <a:r>
              <a:rPr lang="ja-JP" altLang="en-US" sz="3200" kern="100" dirty="0">
                <a:latin typeface="游明朝" panose="02020400000000000000" pitchFamily="18" charset="-128"/>
                <a:ea typeface="ＭＳ Ｐゴシック" panose="020B0600070205080204" pitchFamily="50" charset="-128"/>
                <a:cs typeface="Times New Roman" panose="02020603050405020304" pitchFamily="18" charset="0"/>
              </a:rPr>
              <a:t>の醸成</a:t>
            </a:r>
            <a:endParaRPr lang="ja-JP" altLang="en-US" sz="3200" dirty="0"/>
          </a:p>
        </p:txBody>
      </p:sp>
      <p:sp>
        <p:nvSpPr>
          <p:cNvPr id="4" name="コンテンツ プレースホルダー 3">
            <a:extLst>
              <a:ext uri="{FF2B5EF4-FFF2-40B4-BE49-F238E27FC236}">
                <a16:creationId xmlns:a16="http://schemas.microsoft.com/office/drawing/2014/main" id="{1A932CC2-31BF-4643-B934-E601A7451B4C}"/>
              </a:ext>
            </a:extLst>
          </p:cNvPr>
          <p:cNvSpPr>
            <a:spLocks noGrp="1"/>
          </p:cNvSpPr>
          <p:nvPr>
            <p:ph idx="1"/>
          </p:nvPr>
        </p:nvSpPr>
        <p:spPr>
          <a:xfrm>
            <a:off x="611560" y="1447800"/>
            <a:ext cx="7848872" cy="4597118"/>
          </a:xfrm>
        </p:spPr>
        <p:txBody>
          <a:bodyPr/>
          <a:lstStyle/>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（１）　組織責任者（医療機関理事長・院長、法人理事長、市町村</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長、保健所長等）</a:t>
            </a: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と</a:t>
            </a: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の共通理解</a:t>
            </a: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を醸成</a:t>
            </a: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する。　　</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（２）　実務責任者の共通理解を</a:t>
            </a: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醸成</a:t>
            </a: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する。</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（３）　事前打ち合わせ　</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こちら側の</a:t>
            </a: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要望</a:t>
            </a: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よりも相手方の助言、考えを</a:t>
            </a: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聴くことが重　</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　　要。</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　共通の目的の設定、地域課題の共有、協働への理解、　</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　　連携による重層的、相補的な支援体制構築への期待</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5" name="正方形/長方形 4">
            <a:extLst>
              <a:ext uri="{FF2B5EF4-FFF2-40B4-BE49-F238E27FC236}">
                <a16:creationId xmlns:a16="http://schemas.microsoft.com/office/drawing/2014/main" id="{5242FFCF-32C0-4B71-9CAB-5E3B431FC143}"/>
              </a:ext>
            </a:extLst>
          </p:cNvPr>
          <p:cNvSpPr/>
          <p:nvPr/>
        </p:nvSpPr>
        <p:spPr>
          <a:xfrm>
            <a:off x="107504" y="6470015"/>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12"/>
          </p:nvPr>
        </p:nvSpPr>
        <p:spPr>
          <a:xfrm>
            <a:off x="6940198" y="6458927"/>
            <a:ext cx="2133600" cy="476250"/>
          </a:xfrm>
        </p:spPr>
        <p:txBody>
          <a:bodyPr/>
          <a:lstStyle/>
          <a:p>
            <a:pPr>
              <a:defRPr/>
            </a:pPr>
            <a:fld id="{804D6B79-3AEB-42FE-A736-A41F7AEA0445}" type="slidenum">
              <a:rPr lang="en-US" altLang="ja-JP" smtClean="0"/>
              <a:pPr>
                <a:defRPr/>
              </a:pPr>
              <a:t>18</a:t>
            </a:fld>
            <a:endParaRPr lang="en-US" altLang="ja-JP" dirty="0"/>
          </a:p>
        </p:txBody>
      </p:sp>
    </p:spTree>
    <p:extLst>
      <p:ext uri="{BB962C8B-B14F-4D97-AF65-F5344CB8AC3E}">
        <p14:creationId xmlns:p14="http://schemas.microsoft.com/office/powerpoint/2010/main" val="4206897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2E1CE7F-B6C6-4FD0-B1A6-545E4EBEDB38}"/>
              </a:ext>
            </a:extLst>
          </p:cNvPr>
          <p:cNvSpPr/>
          <p:nvPr/>
        </p:nvSpPr>
        <p:spPr>
          <a:xfrm>
            <a:off x="384458" y="1235526"/>
            <a:ext cx="8375084" cy="433324"/>
          </a:xfrm>
          <a:prstGeom prst="rect">
            <a:avLst/>
          </a:prstGeom>
        </p:spPr>
        <p:txBody>
          <a:bodyPr wrap="square">
            <a:spAutoFit/>
          </a:bodyPr>
          <a:lstStyle/>
          <a:p>
            <a:pPr algn="just" defTabSz="844083">
              <a:spcAft>
                <a:spcPts val="0"/>
              </a:spcAft>
              <a:defRPr/>
            </a:pPr>
            <a:r>
              <a:rPr lang="en-US" altLang="ja-JP" sz="1108" kern="100" dirty="0">
                <a:solidFill>
                  <a:prstClr val="black"/>
                </a:solidFill>
                <a:latin typeface="ＭＳ Ｐゴシック" panose="020B0600070205080204" pitchFamily="50" charset="-128"/>
                <a:ea typeface="游明朝" panose="02020400000000000000" pitchFamily="18"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a:p>
            <a:pPr defTabSz="844083">
              <a:spcAft>
                <a:spcPts val="0"/>
              </a:spcAft>
              <a:defRPr/>
            </a:pPr>
            <a:r>
              <a:rPr lang="ja-JP" altLang="ja-JP" sz="1108" kern="100" dirty="0">
                <a:solidFill>
                  <a:prstClr val="black"/>
                </a:solidFill>
                <a:latin typeface="游明朝" panose="02020400000000000000" pitchFamily="18" charset="-128"/>
                <a:ea typeface="ＭＳ Ｐゴシック" pitchFamily="50" charset="-128"/>
                <a:cs typeface="Times New Roman" panose="02020603050405020304" pitchFamily="18" charset="0"/>
              </a:rPr>
              <a:t>　</a:t>
            </a:r>
            <a:endParaRPr lang="ja-JP" altLang="ja-JP" sz="1108" kern="100" dirty="0">
              <a:solidFill>
                <a:prstClr val="black"/>
              </a:solidFill>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タイトル 2">
            <a:extLst>
              <a:ext uri="{FF2B5EF4-FFF2-40B4-BE49-F238E27FC236}">
                <a16:creationId xmlns:a16="http://schemas.microsoft.com/office/drawing/2014/main" id="{00686ABB-EB80-41EA-A2F7-8B8666D3EF3D}"/>
              </a:ext>
            </a:extLst>
          </p:cNvPr>
          <p:cNvSpPr>
            <a:spLocks noGrp="1"/>
          </p:cNvSpPr>
          <p:nvPr>
            <p:ph type="title"/>
          </p:nvPr>
        </p:nvSpPr>
        <p:spPr>
          <a:xfrm>
            <a:off x="384458" y="504368"/>
            <a:ext cx="7886700" cy="634716"/>
          </a:xfrm>
        </p:spPr>
        <p:txBody>
          <a:bodyPr anchor="t">
            <a:normAutofit/>
          </a:bodyPr>
          <a:lstStyle/>
          <a:p>
            <a:r>
              <a:rPr lang="ja-JP" altLang="en-US" sz="3200" kern="100" dirty="0">
                <a:latin typeface="游明朝" panose="02020400000000000000" pitchFamily="18" charset="-128"/>
                <a:ea typeface="ＭＳ Ｐゴシック" panose="020B0600070205080204" pitchFamily="50" charset="-128"/>
                <a:cs typeface="Times New Roman" panose="02020603050405020304" pitchFamily="18" charset="0"/>
              </a:rPr>
              <a:t>６</a:t>
            </a:r>
            <a:r>
              <a:rPr lang="ja-JP" altLang="ja-JP" sz="3200" kern="100" dirty="0">
                <a:latin typeface="游明朝" panose="02020400000000000000" pitchFamily="18" charset="-128"/>
                <a:ea typeface="ＭＳ Ｐゴシック" panose="020B0600070205080204" pitchFamily="50" charset="-128"/>
                <a:cs typeface="Times New Roman" panose="02020603050405020304" pitchFamily="18" charset="0"/>
              </a:rPr>
              <a:t>　今年度の達成目標とスケジュール</a:t>
            </a:r>
            <a:endParaRPr lang="ja-JP" altLang="en-US" sz="3200" dirty="0"/>
          </a:p>
        </p:txBody>
      </p:sp>
      <p:sp>
        <p:nvSpPr>
          <p:cNvPr id="4" name="コンテンツ プレースホルダー 3">
            <a:extLst>
              <a:ext uri="{FF2B5EF4-FFF2-40B4-BE49-F238E27FC236}">
                <a16:creationId xmlns:a16="http://schemas.microsoft.com/office/drawing/2014/main" id="{1A932CC2-31BF-4643-B934-E601A7451B4C}"/>
              </a:ext>
            </a:extLst>
          </p:cNvPr>
          <p:cNvSpPr>
            <a:spLocks noGrp="1"/>
          </p:cNvSpPr>
          <p:nvPr>
            <p:ph idx="1"/>
          </p:nvPr>
        </p:nvSpPr>
        <p:spPr>
          <a:xfrm>
            <a:off x="716803" y="1169057"/>
            <a:ext cx="7886700" cy="4918700"/>
          </a:xfrm>
        </p:spPr>
        <p:txBody>
          <a:bodyPr>
            <a:normAutofit fontScale="92500"/>
          </a:bodyPr>
          <a:lstStyle/>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（１）　市町村協議会の取組み</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　　①　推進チームとしての取組</a:t>
            </a: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み</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　　　ア　本人支援　（家族支援）の推進</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　　　イ　新たな支援プログラムの開発</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　　　ウ　連携の強化</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　　②　部会としての取組</a:t>
            </a: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み</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　　③　他の部会、プロジェクトとの統合</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spcAft>
                <a:spcPts val="0"/>
              </a:spcAft>
              <a:buNone/>
            </a:pPr>
            <a:r>
              <a:rPr lang="ja-JP" altLang="en-US" sz="2215" kern="100" dirty="0">
                <a:latin typeface="游明朝" panose="02020400000000000000" pitchFamily="18" charset="-128"/>
                <a:ea typeface="游明朝" panose="02020400000000000000" pitchFamily="18" charset="-128"/>
                <a:cs typeface="Times New Roman" panose="02020603050405020304" pitchFamily="18" charset="0"/>
              </a:rPr>
              <a:t>　　</a:t>
            </a:r>
            <a:r>
              <a:rPr lang="ja-JP" altLang="en-US" sz="2215" kern="100" dirty="0">
                <a:latin typeface="ＭＳ Ｐゴシック" panose="020B0600070205080204" pitchFamily="50" charset="-128"/>
                <a:ea typeface="ＭＳ Ｐゴシック" panose="020B0600070205080204" pitchFamily="50" charset="-128"/>
                <a:cs typeface="Times New Roman" panose="02020603050405020304" pitchFamily="18" charset="0"/>
              </a:rPr>
              <a:t>ア　地域生活支援拠点（平時・緊急時・地域相談支援）との連動</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　　④　相談支援体制</a:t>
            </a: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の</a:t>
            </a: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構築</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　　⑤　基盤整備</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spcAft>
                <a:spcPts val="0"/>
              </a:spcAft>
              <a:buNone/>
            </a:pPr>
            <a:r>
              <a:rPr lang="ja-JP" altLang="ja-JP" sz="2215" kern="100" dirty="0">
                <a:latin typeface="游明朝" panose="02020400000000000000" pitchFamily="18" charset="-128"/>
                <a:ea typeface="ＭＳ Ｐゴシック" panose="020B0600070205080204" pitchFamily="50" charset="-128"/>
                <a:cs typeface="Times New Roman" panose="02020603050405020304" pitchFamily="18" charset="0"/>
              </a:rPr>
              <a:t>　　⑥　人材育成（基礎研修、連携研修、スーパービジョン等）</a:t>
            </a: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spcAft>
                <a:spcPts val="0"/>
              </a:spcAft>
              <a:buNone/>
            </a:pPr>
            <a:endParaRPr lang="en-US" altLang="ja-JP" sz="2215" kern="100" dirty="0">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spcAft>
                <a:spcPts val="0"/>
              </a:spcAft>
              <a:buNone/>
            </a:pPr>
            <a:r>
              <a:rPr lang="ja-JP" altLang="en-US" sz="2215" kern="100" dirty="0">
                <a:latin typeface="游明朝" panose="02020400000000000000" pitchFamily="18" charset="-128"/>
                <a:ea typeface="ＭＳ Ｐゴシック" panose="020B0600070205080204" pitchFamily="50" charset="-128"/>
                <a:cs typeface="Times New Roman" panose="02020603050405020304" pitchFamily="18" charset="0"/>
              </a:rPr>
              <a:t>（２）　関係機関の協議の場と連携した取組み</a:t>
            </a:r>
            <a:endParaRPr lang="ja-JP" altLang="ja-JP" sz="2215" kern="100" dirty="0">
              <a:latin typeface="游明朝" panose="02020400000000000000" pitchFamily="18" charset="-128"/>
              <a:ea typeface="游明朝" panose="02020400000000000000" pitchFamily="18" charset="-128"/>
              <a:cs typeface="Times New Roman" panose="02020603050405020304" pitchFamily="18" charset="0"/>
            </a:endParaRPr>
          </a:p>
          <a:p>
            <a:endParaRPr kumimoji="1" lang="ja-JP" altLang="en-US" dirty="0"/>
          </a:p>
        </p:txBody>
      </p:sp>
      <p:sp>
        <p:nvSpPr>
          <p:cNvPr id="5" name="正方形/長方形 4">
            <a:extLst>
              <a:ext uri="{FF2B5EF4-FFF2-40B4-BE49-F238E27FC236}">
                <a16:creationId xmlns:a16="http://schemas.microsoft.com/office/drawing/2014/main" id="{FC111B73-C43F-444F-82E1-FB6D1B340383}"/>
              </a:ext>
            </a:extLst>
          </p:cNvPr>
          <p:cNvSpPr/>
          <p:nvPr/>
        </p:nvSpPr>
        <p:spPr>
          <a:xfrm>
            <a:off x="179512" y="6444476"/>
            <a:ext cx="2954655" cy="276999"/>
          </a:xfrm>
          <a:prstGeom prst="rect">
            <a:avLst/>
          </a:prstGeom>
        </p:spPr>
        <p:txBody>
          <a:bodyPr wrap="none">
            <a:spAutoFit/>
          </a:bodyPr>
          <a:lstStyle/>
          <a:p>
            <a:pPr fontAlgn="auto">
              <a:spcBef>
                <a:spcPts val="0"/>
              </a:spcBef>
              <a:spcAft>
                <a:spcPts val="0"/>
              </a:spcAft>
              <a:defRPr/>
            </a:pPr>
            <a:r>
              <a:rPr lang="ja-JP" altLang="en-US" sz="1200" i="1" dirty="0">
                <a:solidFill>
                  <a:prstClr val="black"/>
                </a:solidFill>
                <a:latin typeface="ＭＳ Ｐ明朝" panose="02020600040205080304" pitchFamily="18" charset="-128"/>
                <a:ea typeface="ＭＳ Ｐ明朝" panose="02020600040205080304" pitchFamily="18" charset="-128"/>
              </a:rPr>
              <a:t>平成</a:t>
            </a:r>
            <a:r>
              <a:rPr lang="en-US" altLang="ja-JP" sz="1200" i="1" dirty="0">
                <a:solidFill>
                  <a:prstClr val="black"/>
                </a:solidFill>
                <a:latin typeface="ＭＳ Ｐ明朝" panose="02020600040205080304" pitchFamily="18" charset="-128"/>
                <a:ea typeface="ＭＳ Ｐ明朝" panose="02020600040205080304" pitchFamily="18" charset="-128"/>
              </a:rPr>
              <a:t>30</a:t>
            </a:r>
            <a:r>
              <a:rPr lang="ja-JP" altLang="en-US" sz="12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200" i="1" dirty="0">
              <a:solidFill>
                <a:prstClr val="black"/>
              </a:solidFill>
              <a:latin typeface="ＭＳ Ｐ明朝" panose="02020600040205080304" pitchFamily="18" charset="-128"/>
              <a:ea typeface="ＭＳ Ｐ明朝" panose="02020600040205080304" pitchFamily="18" charset="-128"/>
            </a:endParaRPr>
          </a:p>
        </p:txBody>
      </p:sp>
      <p:sp>
        <p:nvSpPr>
          <p:cNvPr id="6" name="スライド番号プレースホルダー 5"/>
          <p:cNvSpPr>
            <a:spLocks noGrp="1"/>
          </p:cNvSpPr>
          <p:nvPr>
            <p:ph type="sldNum" sz="quarter" idx="12"/>
          </p:nvPr>
        </p:nvSpPr>
        <p:spPr>
          <a:xfrm>
            <a:off x="6876256" y="6444476"/>
            <a:ext cx="2133600" cy="476250"/>
          </a:xfrm>
        </p:spPr>
        <p:txBody>
          <a:bodyPr/>
          <a:lstStyle/>
          <a:p>
            <a:pPr>
              <a:defRPr/>
            </a:pPr>
            <a:fld id="{804D6B79-3AEB-42FE-A736-A41F7AEA0445}" type="slidenum">
              <a:rPr lang="en-US" altLang="ja-JP" smtClean="0"/>
              <a:pPr>
                <a:defRPr/>
              </a:pPr>
              <a:t>19</a:t>
            </a:fld>
            <a:endParaRPr lang="en-US" altLang="ja-JP"/>
          </a:p>
        </p:txBody>
      </p:sp>
    </p:spTree>
    <p:extLst>
      <p:ext uri="{BB962C8B-B14F-4D97-AF65-F5344CB8AC3E}">
        <p14:creationId xmlns:p14="http://schemas.microsoft.com/office/powerpoint/2010/main" val="1004898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grpSp>
        <p:nvGrpSpPr>
          <p:cNvPr id="15" name="グループ化 14">
            <a:extLst>
              <a:ext uri="{FF2B5EF4-FFF2-40B4-BE49-F238E27FC236}">
                <a16:creationId xmlns:a16="http://schemas.microsoft.com/office/drawing/2014/main" id="{5091F35C-C93D-431F-8D48-173B3075BAB4}"/>
              </a:ext>
            </a:extLst>
          </p:cNvPr>
          <p:cNvGrpSpPr/>
          <p:nvPr/>
        </p:nvGrpSpPr>
        <p:grpSpPr>
          <a:xfrm>
            <a:off x="-19608" y="1483368"/>
            <a:ext cx="9163608" cy="3891263"/>
            <a:chOff x="0" y="1214084"/>
            <a:chExt cx="9163608" cy="3891263"/>
          </a:xfrm>
        </p:grpSpPr>
        <p:pic>
          <p:nvPicPr>
            <p:cNvPr id="7" name="図 6" descr="空 が含まれている画像&#10;&#10;自動的に生成された説明">
              <a:extLst>
                <a:ext uri="{FF2B5EF4-FFF2-40B4-BE49-F238E27FC236}">
                  <a16:creationId xmlns:a16="http://schemas.microsoft.com/office/drawing/2014/main" id="{ACEFC729-D1E3-41EA-8698-214021FA4221}"/>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52532" y="1214084"/>
              <a:ext cx="8491468" cy="1662912"/>
            </a:xfrm>
            <a:prstGeom prst="rect">
              <a:avLst/>
            </a:prstGeom>
          </p:spPr>
        </p:pic>
        <p:pic>
          <p:nvPicPr>
            <p:cNvPr id="10" name="図 9" descr="空 が含まれている画像&#10;&#10;自動的に生成された説明">
              <a:extLst>
                <a:ext uri="{FF2B5EF4-FFF2-40B4-BE49-F238E27FC236}">
                  <a16:creationId xmlns:a16="http://schemas.microsoft.com/office/drawing/2014/main" id="{E1C2754E-4C3F-4DA6-BA5A-E4DC39DD5AF9}"/>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426098" y="2020393"/>
              <a:ext cx="8138257" cy="1597747"/>
            </a:xfrm>
            <a:prstGeom prst="rect">
              <a:avLst/>
            </a:prstGeom>
          </p:spPr>
        </p:pic>
        <p:pic>
          <p:nvPicPr>
            <p:cNvPr id="11" name="図 10" descr="空 が含まれている画像&#10;&#10;自動的に生成された説明">
              <a:extLst>
                <a:ext uri="{FF2B5EF4-FFF2-40B4-BE49-F238E27FC236}">
                  <a16:creationId xmlns:a16="http://schemas.microsoft.com/office/drawing/2014/main" id="{DC6FBDF4-AF07-470D-8D0F-A973B9393D97}"/>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672140" y="2634082"/>
              <a:ext cx="8491468" cy="1662912"/>
            </a:xfrm>
            <a:prstGeom prst="rect">
              <a:avLst/>
            </a:prstGeom>
          </p:spPr>
        </p:pic>
        <p:pic>
          <p:nvPicPr>
            <p:cNvPr id="14" name="図 13" descr="空 が含まれている画像&#10;&#10;自動的に生成された説明">
              <a:extLst>
                <a:ext uri="{FF2B5EF4-FFF2-40B4-BE49-F238E27FC236}">
                  <a16:creationId xmlns:a16="http://schemas.microsoft.com/office/drawing/2014/main" id="{60DEE01C-81B0-40F8-BB08-271BEEF45019}"/>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0" y="3414432"/>
              <a:ext cx="8634461" cy="1690915"/>
            </a:xfrm>
            <a:prstGeom prst="rect">
              <a:avLst/>
            </a:prstGeom>
          </p:spPr>
        </p:pic>
      </p:grpSp>
      <p:grpSp>
        <p:nvGrpSpPr>
          <p:cNvPr id="35" name="グループ化 34">
            <a:extLst>
              <a:ext uri="{FF2B5EF4-FFF2-40B4-BE49-F238E27FC236}">
                <a16:creationId xmlns:a16="http://schemas.microsoft.com/office/drawing/2014/main" id="{B452EB39-0180-49EB-B8B2-AFFC0A57A61B}"/>
              </a:ext>
            </a:extLst>
          </p:cNvPr>
          <p:cNvGrpSpPr/>
          <p:nvPr/>
        </p:nvGrpSpPr>
        <p:grpSpPr>
          <a:xfrm>
            <a:off x="3707904" y="3688749"/>
            <a:ext cx="4259864" cy="2903837"/>
            <a:chOff x="3707904" y="3688749"/>
            <a:chExt cx="4259864" cy="2903837"/>
          </a:xfrm>
        </p:grpSpPr>
        <p:sp>
          <p:nvSpPr>
            <p:cNvPr id="16" name="楕円 15">
              <a:extLst>
                <a:ext uri="{FF2B5EF4-FFF2-40B4-BE49-F238E27FC236}">
                  <a16:creationId xmlns:a16="http://schemas.microsoft.com/office/drawing/2014/main" id="{9251D7D9-05E3-4710-AADA-0CA4EBE5D7FE}"/>
                </a:ext>
              </a:extLst>
            </p:cNvPr>
            <p:cNvSpPr/>
            <p:nvPr/>
          </p:nvSpPr>
          <p:spPr>
            <a:xfrm>
              <a:off x="3707904" y="3688749"/>
              <a:ext cx="1152128" cy="1624728"/>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EFB9B24B-7A5B-4DD6-A3CF-54C74E068299}"/>
                </a:ext>
              </a:extLst>
            </p:cNvPr>
            <p:cNvSpPr txBox="1"/>
            <p:nvPr/>
          </p:nvSpPr>
          <p:spPr>
            <a:xfrm>
              <a:off x="4898266" y="6130921"/>
              <a:ext cx="3069502" cy="461665"/>
            </a:xfrm>
            <a:prstGeom prst="rect">
              <a:avLst/>
            </a:prstGeom>
            <a:noFill/>
          </p:spPr>
          <p:txBody>
            <a:bodyPr wrap="square" rtlCol="0">
              <a:spAutoFit/>
            </a:bodyPr>
            <a:lstStyle/>
            <a:p>
              <a:r>
                <a:rPr kumimoji="1" lang="ja-JP" altLang="en-US" sz="2400" dirty="0"/>
                <a:t>ミクロレベルの視点</a:t>
              </a:r>
            </a:p>
          </p:txBody>
        </p:sp>
        <p:cxnSp>
          <p:nvCxnSpPr>
            <p:cNvPr id="24" name="直線コネクタ 23">
              <a:extLst>
                <a:ext uri="{FF2B5EF4-FFF2-40B4-BE49-F238E27FC236}">
                  <a16:creationId xmlns:a16="http://schemas.microsoft.com/office/drawing/2014/main" id="{E7581749-B753-4D6B-A030-B222299D1C1F}"/>
                </a:ext>
              </a:extLst>
            </p:cNvPr>
            <p:cNvCxnSpPr>
              <a:cxnSpLocks/>
              <a:stCxn id="19" idx="4"/>
              <a:endCxn id="22" idx="1"/>
            </p:cNvCxnSpPr>
            <p:nvPr/>
          </p:nvCxnSpPr>
          <p:spPr>
            <a:xfrm>
              <a:off x="4319972" y="5378337"/>
              <a:ext cx="578294" cy="983417"/>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a:extLst>
              <a:ext uri="{FF2B5EF4-FFF2-40B4-BE49-F238E27FC236}">
                <a16:creationId xmlns:a16="http://schemas.microsoft.com/office/drawing/2014/main" id="{B894F38F-9CAA-4115-8108-C01ACB0B2E1D}"/>
              </a:ext>
            </a:extLst>
          </p:cNvPr>
          <p:cNvGrpSpPr/>
          <p:nvPr/>
        </p:nvGrpSpPr>
        <p:grpSpPr>
          <a:xfrm>
            <a:off x="3275856" y="2492896"/>
            <a:ext cx="5423543" cy="3538967"/>
            <a:chOff x="3275856" y="2492896"/>
            <a:chExt cx="5423543" cy="3538967"/>
          </a:xfrm>
        </p:grpSpPr>
        <p:sp>
          <p:nvSpPr>
            <p:cNvPr id="19" name="楕円 18">
              <a:extLst>
                <a:ext uri="{FF2B5EF4-FFF2-40B4-BE49-F238E27FC236}">
                  <a16:creationId xmlns:a16="http://schemas.microsoft.com/office/drawing/2014/main" id="{CD3B7785-918A-4804-89A5-5DCB02F2151B}"/>
                </a:ext>
              </a:extLst>
            </p:cNvPr>
            <p:cNvSpPr/>
            <p:nvPr/>
          </p:nvSpPr>
          <p:spPr>
            <a:xfrm>
              <a:off x="3275856" y="2492896"/>
              <a:ext cx="2088232" cy="2885441"/>
            </a:xfrm>
            <a:prstGeom prst="ellipse">
              <a:avLst/>
            </a:pr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DEA0EA60-2334-48FF-906D-1842C845338D}"/>
                </a:ext>
              </a:extLst>
            </p:cNvPr>
            <p:cNvSpPr txBox="1"/>
            <p:nvPr/>
          </p:nvSpPr>
          <p:spPr>
            <a:xfrm>
              <a:off x="6028747" y="5570198"/>
              <a:ext cx="2670652" cy="461665"/>
            </a:xfrm>
            <a:prstGeom prst="rect">
              <a:avLst/>
            </a:prstGeom>
            <a:noFill/>
          </p:spPr>
          <p:txBody>
            <a:bodyPr wrap="square" rtlCol="0">
              <a:spAutoFit/>
            </a:bodyPr>
            <a:lstStyle/>
            <a:p>
              <a:r>
                <a:rPr lang="ja-JP" altLang="en-US" sz="2400" dirty="0"/>
                <a:t>メゾレベル</a:t>
              </a:r>
              <a:r>
                <a:rPr kumimoji="1" lang="ja-JP" altLang="en-US" sz="2400" dirty="0"/>
                <a:t>の視点</a:t>
              </a:r>
            </a:p>
          </p:txBody>
        </p:sp>
        <p:cxnSp>
          <p:nvCxnSpPr>
            <p:cNvPr id="30" name="直線コネクタ 29">
              <a:extLst>
                <a:ext uri="{FF2B5EF4-FFF2-40B4-BE49-F238E27FC236}">
                  <a16:creationId xmlns:a16="http://schemas.microsoft.com/office/drawing/2014/main" id="{FA716DB8-C625-4934-9D7A-9BF3CD183B83}"/>
                </a:ext>
              </a:extLst>
            </p:cNvPr>
            <p:cNvCxnSpPr>
              <a:stCxn id="19" idx="5"/>
              <a:endCxn id="25" idx="1"/>
            </p:cNvCxnSpPr>
            <p:nvPr/>
          </p:nvCxnSpPr>
          <p:spPr>
            <a:xfrm>
              <a:off x="5058274" y="4955774"/>
              <a:ext cx="970473" cy="845257"/>
            </a:xfrm>
            <a:prstGeom prst="line">
              <a:avLst/>
            </a:prstGeom>
            <a:ln w="28575">
              <a:solidFill>
                <a:srgbClr val="FF9933"/>
              </a:solidFill>
            </a:ln>
          </p:spPr>
          <p:style>
            <a:lnRef idx="1">
              <a:schemeClr val="accent1"/>
            </a:lnRef>
            <a:fillRef idx="0">
              <a:schemeClr val="accent1"/>
            </a:fillRef>
            <a:effectRef idx="0">
              <a:schemeClr val="accent1"/>
            </a:effectRef>
            <a:fontRef idx="minor">
              <a:schemeClr val="tx1"/>
            </a:fontRef>
          </p:style>
        </p:cxnSp>
      </p:grpSp>
      <p:sp>
        <p:nvSpPr>
          <p:cNvPr id="31" name="テキスト ボックス 30">
            <a:extLst>
              <a:ext uri="{FF2B5EF4-FFF2-40B4-BE49-F238E27FC236}">
                <a16:creationId xmlns:a16="http://schemas.microsoft.com/office/drawing/2014/main" id="{F02534B2-D29F-416E-9C3C-7D240FA52B75}"/>
              </a:ext>
            </a:extLst>
          </p:cNvPr>
          <p:cNvSpPr txBox="1"/>
          <p:nvPr/>
        </p:nvSpPr>
        <p:spPr>
          <a:xfrm>
            <a:off x="502971" y="377712"/>
            <a:ext cx="4083092" cy="584775"/>
          </a:xfrm>
          <a:prstGeom prst="rect">
            <a:avLst/>
          </a:prstGeom>
          <a:noFill/>
        </p:spPr>
        <p:txBody>
          <a:bodyPr wrap="square" rtlCol="0">
            <a:spAutoFit/>
          </a:bodyPr>
          <a:lstStyle/>
          <a:p>
            <a:r>
              <a:rPr kumimoji="1" lang="ja-JP" altLang="en-US" sz="3200" dirty="0"/>
              <a:t>地域福祉の視点</a:t>
            </a:r>
          </a:p>
        </p:txBody>
      </p:sp>
      <p:grpSp>
        <p:nvGrpSpPr>
          <p:cNvPr id="37" name="グループ化 36">
            <a:extLst>
              <a:ext uri="{FF2B5EF4-FFF2-40B4-BE49-F238E27FC236}">
                <a16:creationId xmlns:a16="http://schemas.microsoft.com/office/drawing/2014/main" id="{13ECBF2A-7D42-4EFA-BE01-1ACAD8F3DF89}"/>
              </a:ext>
            </a:extLst>
          </p:cNvPr>
          <p:cNvGrpSpPr/>
          <p:nvPr/>
        </p:nvGrpSpPr>
        <p:grpSpPr>
          <a:xfrm>
            <a:off x="360990" y="976579"/>
            <a:ext cx="8229256" cy="4540653"/>
            <a:chOff x="360990" y="976579"/>
            <a:chExt cx="8229256" cy="4540653"/>
          </a:xfrm>
        </p:grpSpPr>
        <p:sp>
          <p:nvSpPr>
            <p:cNvPr id="18" name="楕円 17">
              <a:extLst>
                <a:ext uri="{FF2B5EF4-FFF2-40B4-BE49-F238E27FC236}">
                  <a16:creationId xmlns:a16="http://schemas.microsoft.com/office/drawing/2014/main" id="{2D9EBEE5-1022-44C2-8B3C-544D240585E4}"/>
                </a:ext>
              </a:extLst>
            </p:cNvPr>
            <p:cNvSpPr/>
            <p:nvPr/>
          </p:nvSpPr>
          <p:spPr>
            <a:xfrm>
              <a:off x="360990" y="1052735"/>
              <a:ext cx="8229256" cy="446449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A8E67225-701F-46CE-B213-5CAAE5135815}"/>
                </a:ext>
              </a:extLst>
            </p:cNvPr>
            <p:cNvSpPr txBox="1"/>
            <p:nvPr/>
          </p:nvSpPr>
          <p:spPr>
            <a:xfrm>
              <a:off x="4635421" y="976579"/>
              <a:ext cx="2909494" cy="461665"/>
            </a:xfrm>
            <a:prstGeom prst="rect">
              <a:avLst/>
            </a:prstGeom>
            <a:solidFill>
              <a:schemeClr val="bg1"/>
            </a:solidFill>
          </p:spPr>
          <p:txBody>
            <a:bodyPr wrap="square" rtlCol="0">
              <a:spAutoFit/>
            </a:bodyPr>
            <a:lstStyle/>
            <a:p>
              <a:r>
                <a:rPr kumimoji="1" lang="ja-JP" altLang="en-US" sz="2400" dirty="0"/>
                <a:t>マクロレベルの視点</a:t>
              </a:r>
            </a:p>
          </p:txBody>
        </p:sp>
      </p:grpSp>
      <p:sp>
        <p:nvSpPr>
          <p:cNvPr id="33" name="矢印: 上カーブ 32">
            <a:extLst>
              <a:ext uri="{FF2B5EF4-FFF2-40B4-BE49-F238E27FC236}">
                <a16:creationId xmlns:a16="http://schemas.microsoft.com/office/drawing/2014/main" id="{C188C0ED-1EC4-4470-A6E3-86BFA039A441}"/>
              </a:ext>
            </a:extLst>
          </p:cNvPr>
          <p:cNvSpPr/>
          <p:nvPr/>
        </p:nvSpPr>
        <p:spPr>
          <a:xfrm rot="17435760">
            <a:off x="4982290" y="3019776"/>
            <a:ext cx="3214955" cy="115699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1" name="グループ化 40">
            <a:extLst>
              <a:ext uri="{FF2B5EF4-FFF2-40B4-BE49-F238E27FC236}">
                <a16:creationId xmlns:a16="http://schemas.microsoft.com/office/drawing/2014/main" id="{1BBE639B-2491-4CE3-810B-84641AB3B925}"/>
              </a:ext>
            </a:extLst>
          </p:cNvPr>
          <p:cNvGrpSpPr/>
          <p:nvPr/>
        </p:nvGrpSpPr>
        <p:grpSpPr>
          <a:xfrm>
            <a:off x="2023654" y="1140617"/>
            <a:ext cx="2937971" cy="3150823"/>
            <a:chOff x="2505977" y="1358463"/>
            <a:chExt cx="2937971" cy="3150823"/>
          </a:xfrm>
        </p:grpSpPr>
        <p:sp>
          <p:nvSpPr>
            <p:cNvPr id="34" name="矢印: 上カーブ 33">
              <a:extLst>
                <a:ext uri="{FF2B5EF4-FFF2-40B4-BE49-F238E27FC236}">
                  <a16:creationId xmlns:a16="http://schemas.microsoft.com/office/drawing/2014/main" id="{879E7653-9D1D-4B41-B9DA-B357C76B5973}"/>
                </a:ext>
              </a:extLst>
            </p:cNvPr>
            <p:cNvSpPr/>
            <p:nvPr/>
          </p:nvSpPr>
          <p:spPr>
            <a:xfrm rot="7028306">
              <a:off x="2423410" y="2262448"/>
              <a:ext cx="3150823" cy="1342853"/>
            </a:xfrm>
            <a:prstGeom prst="curvedUpArrow">
              <a:avLst/>
            </a:prstGeom>
            <a:solidFill>
              <a:srgbClr val="FF996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テキスト ボックス 39">
              <a:extLst>
                <a:ext uri="{FF2B5EF4-FFF2-40B4-BE49-F238E27FC236}">
                  <a16:creationId xmlns:a16="http://schemas.microsoft.com/office/drawing/2014/main" id="{F57C7273-7223-48DA-8801-35EBBE373E56}"/>
                </a:ext>
              </a:extLst>
            </p:cNvPr>
            <p:cNvSpPr txBox="1"/>
            <p:nvPr/>
          </p:nvSpPr>
          <p:spPr>
            <a:xfrm>
              <a:off x="2505977" y="1792066"/>
              <a:ext cx="2937971" cy="461665"/>
            </a:xfrm>
            <a:prstGeom prst="rect">
              <a:avLst/>
            </a:prstGeom>
            <a:noFill/>
          </p:spPr>
          <p:txBody>
            <a:bodyPr wrap="square" rtlCol="0">
              <a:spAutoFit/>
            </a:bodyPr>
            <a:lstStyle/>
            <a:p>
              <a:r>
                <a:rPr kumimoji="1" lang="ja-JP" altLang="en-US" sz="2400" dirty="0"/>
                <a:t>私の地域は・・・</a:t>
              </a:r>
            </a:p>
          </p:txBody>
        </p:sp>
      </p:grpSp>
      <p:grpSp>
        <p:nvGrpSpPr>
          <p:cNvPr id="6" name="グループ化 5">
            <a:extLst>
              <a:ext uri="{FF2B5EF4-FFF2-40B4-BE49-F238E27FC236}">
                <a16:creationId xmlns:a16="http://schemas.microsoft.com/office/drawing/2014/main" id="{3832C567-3AF2-4B0D-9743-B95910992CA1}"/>
              </a:ext>
            </a:extLst>
          </p:cNvPr>
          <p:cNvGrpSpPr/>
          <p:nvPr/>
        </p:nvGrpSpPr>
        <p:grpSpPr>
          <a:xfrm>
            <a:off x="599313" y="2597119"/>
            <a:ext cx="4066994" cy="1326251"/>
            <a:chOff x="652532" y="2597119"/>
            <a:chExt cx="4066994" cy="1326251"/>
          </a:xfrm>
        </p:grpSpPr>
        <p:sp>
          <p:nvSpPr>
            <p:cNvPr id="2" name="テキスト ボックス 1">
              <a:extLst>
                <a:ext uri="{FF2B5EF4-FFF2-40B4-BE49-F238E27FC236}">
                  <a16:creationId xmlns:a16="http://schemas.microsoft.com/office/drawing/2014/main" id="{6816A715-4E39-4F32-BD6D-E25DF71C1201}"/>
                </a:ext>
              </a:extLst>
            </p:cNvPr>
            <p:cNvSpPr txBox="1"/>
            <p:nvPr/>
          </p:nvSpPr>
          <p:spPr>
            <a:xfrm>
              <a:off x="652532" y="2622271"/>
              <a:ext cx="4066994" cy="1200329"/>
            </a:xfrm>
            <a:prstGeom prst="rect">
              <a:avLst/>
            </a:prstGeom>
            <a:noFill/>
          </p:spPr>
          <p:txBody>
            <a:bodyPr wrap="square" rtlCol="0">
              <a:spAutoFit/>
            </a:bodyPr>
            <a:lstStyle/>
            <a:p>
              <a:r>
                <a:rPr kumimoji="1" lang="ja-JP" altLang="en-US" sz="2400" dirty="0"/>
                <a:t>全体が見えている</a:t>
              </a:r>
              <a:endParaRPr kumimoji="1" lang="en-US" altLang="ja-JP" sz="2400" dirty="0"/>
            </a:p>
            <a:p>
              <a:r>
                <a:rPr lang="ja-JP" altLang="en-US" sz="2400" dirty="0"/>
                <a:t>様々なアプローチ・つなげ方</a:t>
              </a:r>
              <a:endParaRPr lang="en-US" altLang="ja-JP" sz="2400" dirty="0"/>
            </a:p>
            <a:p>
              <a:r>
                <a:rPr kumimoji="1" lang="ja-JP" altLang="en-US" sz="2400" dirty="0"/>
                <a:t>協議会の活用・改善</a:t>
              </a:r>
            </a:p>
          </p:txBody>
        </p:sp>
        <p:sp>
          <p:nvSpPr>
            <p:cNvPr id="3" name="吹き出し: 角を丸めた四角形 2">
              <a:extLst>
                <a:ext uri="{FF2B5EF4-FFF2-40B4-BE49-F238E27FC236}">
                  <a16:creationId xmlns:a16="http://schemas.microsoft.com/office/drawing/2014/main" id="{553572A7-9DF7-4421-9CC9-663AE9A84D81}"/>
                </a:ext>
              </a:extLst>
            </p:cNvPr>
            <p:cNvSpPr/>
            <p:nvPr/>
          </p:nvSpPr>
          <p:spPr>
            <a:xfrm>
              <a:off x="659337" y="2597119"/>
              <a:ext cx="3713853" cy="1326251"/>
            </a:xfrm>
            <a:prstGeom prst="wedgeRoundRectCallout">
              <a:avLst>
                <a:gd name="adj1" fmla="val 6153"/>
                <a:gd name="adj2" fmla="val -7672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 name="グループ化 44">
            <a:extLst>
              <a:ext uri="{FF2B5EF4-FFF2-40B4-BE49-F238E27FC236}">
                <a16:creationId xmlns:a16="http://schemas.microsoft.com/office/drawing/2014/main" id="{FC313C3A-A51B-49A0-8A93-EA636A865DFC}"/>
              </a:ext>
            </a:extLst>
          </p:cNvPr>
          <p:cNvGrpSpPr/>
          <p:nvPr/>
        </p:nvGrpSpPr>
        <p:grpSpPr>
          <a:xfrm>
            <a:off x="4341634" y="2295482"/>
            <a:ext cx="3132918" cy="2212764"/>
            <a:chOff x="5706607" y="2596780"/>
            <a:chExt cx="3132918" cy="2212764"/>
          </a:xfrm>
        </p:grpSpPr>
        <p:sp>
          <p:nvSpPr>
            <p:cNvPr id="46" name="矢印: 左右 45">
              <a:extLst>
                <a:ext uri="{FF2B5EF4-FFF2-40B4-BE49-F238E27FC236}">
                  <a16:creationId xmlns:a16="http://schemas.microsoft.com/office/drawing/2014/main" id="{948F6884-E13C-4931-83F5-8B4029DF7CA5}"/>
                </a:ext>
              </a:extLst>
            </p:cNvPr>
            <p:cNvSpPr/>
            <p:nvPr/>
          </p:nvSpPr>
          <p:spPr>
            <a:xfrm rot="17427689">
              <a:off x="5255909" y="3306717"/>
              <a:ext cx="2212764" cy="792890"/>
            </a:xfrm>
            <a:prstGeom prst="leftRightArrow">
              <a:avLst/>
            </a:prstGeom>
            <a:solidFill>
              <a:srgbClr val="FFCCCC"/>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0EBB7008-E445-43A0-8422-E7059F0B4363}"/>
                </a:ext>
              </a:extLst>
            </p:cNvPr>
            <p:cNvSpPr txBox="1"/>
            <p:nvPr/>
          </p:nvSpPr>
          <p:spPr>
            <a:xfrm>
              <a:off x="5706607" y="3170782"/>
              <a:ext cx="3132918" cy="830997"/>
            </a:xfrm>
            <a:prstGeom prst="rect">
              <a:avLst/>
            </a:prstGeom>
            <a:noFill/>
          </p:spPr>
          <p:txBody>
            <a:bodyPr wrap="square" rtlCol="0">
              <a:spAutoFit/>
            </a:bodyPr>
            <a:lstStyle/>
            <a:p>
              <a:r>
                <a:rPr kumimoji="1" lang="ja-JP" altLang="en-US" sz="2400" dirty="0"/>
                <a:t>地域を基盤としたＳＷ</a:t>
              </a:r>
              <a:endParaRPr kumimoji="1" lang="en-US" altLang="ja-JP" sz="2400" dirty="0"/>
            </a:p>
            <a:p>
              <a:r>
                <a:rPr kumimoji="1" lang="ja-JP" altLang="en-US" sz="2400" dirty="0"/>
                <a:t>個別課題⇔地域課題</a:t>
              </a:r>
            </a:p>
          </p:txBody>
        </p:sp>
      </p:grpSp>
      <p:sp>
        <p:nvSpPr>
          <p:cNvPr id="8" name="スライド番号プレースホルダー 7"/>
          <p:cNvSpPr>
            <a:spLocks noGrp="1"/>
          </p:cNvSpPr>
          <p:nvPr>
            <p:ph type="sldNum" sz="quarter" idx="12"/>
          </p:nvPr>
        </p:nvSpPr>
        <p:spPr>
          <a:xfrm>
            <a:off x="6900968" y="6446226"/>
            <a:ext cx="2133600" cy="476250"/>
          </a:xfrm>
        </p:spPr>
        <p:txBody>
          <a:bodyPr/>
          <a:lstStyle/>
          <a:p>
            <a:pPr>
              <a:defRPr/>
            </a:pPr>
            <a:fld id="{804D6B79-3AEB-42FE-A736-A41F7AEA0445}" type="slidenum">
              <a:rPr lang="en-US" altLang="ja-JP" smtClean="0"/>
              <a:pPr>
                <a:defRPr/>
              </a:pPr>
              <a:t>2</a:t>
            </a:fld>
            <a:endParaRPr lang="en-US" altLang="ja-JP"/>
          </a:p>
        </p:txBody>
      </p:sp>
    </p:spTree>
    <p:extLst>
      <p:ext uri="{BB962C8B-B14F-4D97-AF65-F5344CB8AC3E}">
        <p14:creationId xmlns:p14="http://schemas.microsoft.com/office/powerpoint/2010/main" val="1062695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5"/>
                                        </p:tgtEl>
                                        <p:attrNameLst>
                                          <p:attrName>style.visibility</p:attrName>
                                        </p:attrNameLst>
                                      </p:cBhvr>
                                      <p:to>
                                        <p:strVal val="visible"/>
                                      </p:to>
                                    </p:set>
                                    <p:animEffect transition="in" filter="fade">
                                      <p:cBhvr>
                                        <p:cTn id="7" dur="500"/>
                                        <p:tgtEl>
                                          <p:spTgt spid="3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fade">
                                      <p:cBhvr>
                                        <p:cTn id="12" dur="500"/>
                                        <p:tgtEl>
                                          <p:spTgt spid="3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7"/>
                                        </p:tgtEl>
                                        <p:attrNameLst>
                                          <p:attrName>style.visibility</p:attrName>
                                        </p:attrNameLst>
                                      </p:cBhvr>
                                      <p:to>
                                        <p:strVal val="visible"/>
                                      </p:to>
                                    </p:set>
                                    <p:animEffect transition="in" filter="fade">
                                      <p:cBhvr>
                                        <p:cTn id="17" dur="500"/>
                                        <p:tgtEl>
                                          <p:spTgt spid="3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15"/>
                                        </p:tgtEl>
                                      </p:cBhvr>
                                    </p:animEffect>
                                    <p:set>
                                      <p:cBhvr>
                                        <p:cTn id="22" dur="1" fill="hold">
                                          <p:stCondLst>
                                            <p:cond delay="499"/>
                                          </p:stCondLst>
                                        </p:cTn>
                                        <p:tgtEl>
                                          <p:spTgt spid="15"/>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1000"/>
                                        <p:tgtEl>
                                          <p:spTgt spid="33"/>
                                        </p:tgtEl>
                                      </p:cBhvr>
                                    </p:animEffect>
                                    <p:anim calcmode="lin" valueType="num">
                                      <p:cBhvr>
                                        <p:cTn id="28" dur="1000" fill="hold"/>
                                        <p:tgtEl>
                                          <p:spTgt spid="33"/>
                                        </p:tgtEl>
                                        <p:attrNameLst>
                                          <p:attrName>ppt_x</p:attrName>
                                        </p:attrNameLst>
                                      </p:cBhvr>
                                      <p:tavLst>
                                        <p:tav tm="0">
                                          <p:val>
                                            <p:strVal val="#ppt_x"/>
                                          </p:val>
                                        </p:tav>
                                        <p:tav tm="100000">
                                          <p:val>
                                            <p:strVal val="#ppt_x"/>
                                          </p:val>
                                        </p:tav>
                                      </p:tavLst>
                                    </p:anim>
                                    <p:anim calcmode="lin" valueType="num">
                                      <p:cBhvr>
                                        <p:cTn id="29"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5"/>
                                        </p:tgtEl>
                                        <p:attrNameLst>
                                          <p:attrName>style.visibility</p:attrName>
                                        </p:attrNameLst>
                                      </p:cBhvr>
                                      <p:to>
                                        <p:strVal val="visible"/>
                                      </p:to>
                                    </p:set>
                                    <p:animEffect transition="in" filter="fade">
                                      <p:cBhvr>
                                        <p:cTn id="34" dur="1000"/>
                                        <p:tgtEl>
                                          <p:spTgt spid="45"/>
                                        </p:tgtEl>
                                      </p:cBhvr>
                                    </p:animEffect>
                                    <p:anim calcmode="lin" valueType="num">
                                      <p:cBhvr>
                                        <p:cTn id="35" dur="1000" fill="hold"/>
                                        <p:tgtEl>
                                          <p:spTgt spid="45"/>
                                        </p:tgtEl>
                                        <p:attrNameLst>
                                          <p:attrName>ppt_x</p:attrName>
                                        </p:attrNameLst>
                                      </p:cBhvr>
                                      <p:tavLst>
                                        <p:tav tm="0">
                                          <p:val>
                                            <p:strVal val="#ppt_x"/>
                                          </p:val>
                                        </p:tav>
                                        <p:tav tm="100000">
                                          <p:val>
                                            <p:strVal val="#ppt_x"/>
                                          </p:val>
                                        </p:tav>
                                      </p:tavLst>
                                    </p:anim>
                                    <p:anim calcmode="lin" valueType="num">
                                      <p:cBhvr>
                                        <p:cTn id="36"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fade">
                                      <p:cBhvr>
                                        <p:cTn id="41" dur="1000"/>
                                        <p:tgtEl>
                                          <p:spTgt spid="41"/>
                                        </p:tgtEl>
                                      </p:cBhvr>
                                    </p:animEffect>
                                    <p:anim calcmode="lin" valueType="num">
                                      <p:cBhvr>
                                        <p:cTn id="42" dur="1000" fill="hold"/>
                                        <p:tgtEl>
                                          <p:spTgt spid="41"/>
                                        </p:tgtEl>
                                        <p:attrNameLst>
                                          <p:attrName>ppt_x</p:attrName>
                                        </p:attrNameLst>
                                      </p:cBhvr>
                                      <p:tavLst>
                                        <p:tav tm="0">
                                          <p:val>
                                            <p:strVal val="#ppt_x"/>
                                          </p:val>
                                        </p:tav>
                                        <p:tav tm="100000">
                                          <p:val>
                                            <p:strVal val="#ppt_x"/>
                                          </p:val>
                                        </p:tav>
                                      </p:tavLst>
                                    </p:anim>
                                    <p:anim calcmode="lin" valueType="num">
                                      <p:cBhvr>
                                        <p:cTn id="43"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6"/>
                                        </p:tgtEl>
                                        <p:attrNameLst>
                                          <p:attrName>style.visibility</p:attrName>
                                        </p:attrNameLst>
                                      </p:cBhvr>
                                      <p:to>
                                        <p:strVal val="visible"/>
                                      </p:to>
                                    </p:set>
                                    <p:animEffect transition="in" filter="fade">
                                      <p:cBhvr>
                                        <p:cTn id="48" dur="1000"/>
                                        <p:tgtEl>
                                          <p:spTgt spid="6"/>
                                        </p:tgtEl>
                                      </p:cBhvr>
                                    </p:animEffect>
                                    <p:anim calcmode="lin" valueType="num">
                                      <p:cBhvr>
                                        <p:cTn id="49" dur="1000" fill="hold"/>
                                        <p:tgtEl>
                                          <p:spTgt spid="6"/>
                                        </p:tgtEl>
                                        <p:attrNameLst>
                                          <p:attrName>ppt_x</p:attrName>
                                        </p:attrNameLst>
                                      </p:cBhvr>
                                      <p:tavLst>
                                        <p:tav tm="0">
                                          <p:val>
                                            <p:strVal val="#ppt_x"/>
                                          </p:val>
                                        </p:tav>
                                        <p:tav tm="100000">
                                          <p:val>
                                            <p:strVal val="#ppt_x"/>
                                          </p:val>
                                        </p:tav>
                                      </p:tavLst>
                                    </p:anim>
                                    <p:anim calcmode="lin" valueType="num">
                                      <p:cBhvr>
                                        <p:cTn id="5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1196" y="404664"/>
            <a:ext cx="8229600" cy="1143000"/>
          </a:xfrm>
        </p:spPr>
        <p:txBody>
          <a:bodyPr/>
          <a:lstStyle/>
          <a:p>
            <a:r>
              <a:rPr kumimoji="1" lang="ja-JP" altLang="en-US" dirty="0">
                <a:highlight>
                  <a:srgbClr val="FFFF00"/>
                </a:highlight>
              </a:rPr>
              <a:t>地域援助の具体的展開</a:t>
            </a:r>
            <a:r>
              <a:rPr kumimoji="1" lang="en-US" altLang="ja-JP" dirty="0">
                <a:highlight>
                  <a:srgbClr val="FFFF00"/>
                </a:highlight>
              </a:rPr>
              <a:t>Ⅱ</a:t>
            </a:r>
            <a:r>
              <a:rPr kumimoji="1" lang="ja-JP" altLang="en-US" dirty="0">
                <a:highlight>
                  <a:srgbClr val="FFFF00"/>
                </a:highlight>
              </a:rPr>
              <a:t>②</a:t>
            </a:r>
            <a:r>
              <a:rPr kumimoji="1" lang="en-US" altLang="ja-JP" dirty="0">
                <a:highlight>
                  <a:srgbClr val="FFFF00"/>
                </a:highlight>
              </a:rPr>
              <a:t/>
            </a:r>
            <a:br>
              <a:rPr kumimoji="1" lang="en-US" altLang="ja-JP" dirty="0">
                <a:highlight>
                  <a:srgbClr val="FFFF00"/>
                </a:highlight>
              </a:rPr>
            </a:br>
            <a:r>
              <a:rPr kumimoji="1" lang="ja-JP" altLang="en-US" sz="3200" dirty="0">
                <a:highlight>
                  <a:srgbClr val="FFFF00"/>
                </a:highlight>
              </a:rPr>
              <a:t>～グループで選定</a:t>
            </a:r>
            <a:r>
              <a:rPr lang="ja-JP" altLang="en-US" sz="3200" dirty="0">
                <a:highlight>
                  <a:srgbClr val="FFFF00"/>
                </a:highlight>
              </a:rPr>
              <a:t>したテーマについて～</a:t>
            </a:r>
            <a:endParaRPr kumimoji="1" lang="ja-JP" altLang="en-US" sz="3200" dirty="0">
              <a:highlight>
                <a:srgbClr val="FFFF00"/>
              </a:highlight>
            </a:endParaRPr>
          </a:p>
        </p:txBody>
      </p:sp>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p:cNvSpPr>
            <a:spLocks noGrp="1"/>
          </p:cNvSpPr>
          <p:nvPr>
            <p:ph type="sldNum" sz="quarter" idx="12"/>
          </p:nvPr>
        </p:nvSpPr>
        <p:spPr>
          <a:xfrm>
            <a:off x="6876256" y="6504097"/>
            <a:ext cx="2133600" cy="476250"/>
          </a:xfrm>
        </p:spPr>
        <p:txBody>
          <a:bodyPr/>
          <a:lstStyle/>
          <a:p>
            <a:pPr>
              <a:defRPr/>
            </a:pPr>
            <a:fld id="{804D6B79-3AEB-42FE-A736-A41F7AEA0445}" type="slidenum">
              <a:rPr lang="en-US" altLang="ja-JP" smtClean="0"/>
              <a:pPr>
                <a:defRPr/>
              </a:pPr>
              <a:t>20</a:t>
            </a:fld>
            <a:endParaRPr lang="en-US" altLang="ja-JP"/>
          </a:p>
        </p:txBody>
      </p:sp>
      <p:sp>
        <p:nvSpPr>
          <p:cNvPr id="6" name="正方形/長方形 5">
            <a:extLst>
              <a:ext uri="{FF2B5EF4-FFF2-40B4-BE49-F238E27FC236}">
                <a16:creationId xmlns:a16="http://schemas.microsoft.com/office/drawing/2014/main" id="{6C11FF43-F655-42BA-BAA9-E4CEA89D0F81}"/>
              </a:ext>
            </a:extLst>
          </p:cNvPr>
          <p:cNvSpPr/>
          <p:nvPr/>
        </p:nvSpPr>
        <p:spPr>
          <a:xfrm>
            <a:off x="899592" y="2060764"/>
            <a:ext cx="7560840" cy="3135858"/>
          </a:xfrm>
          <a:prstGeom prst="rect">
            <a:avLst/>
          </a:prstGeom>
          <a:ln>
            <a:noFill/>
          </a:ln>
        </p:spPr>
        <p:txBody>
          <a:bodyPr wrap="square">
            <a:spAutoFit/>
          </a:bodyPr>
          <a:lstStyle/>
          <a:p>
            <a:pPr>
              <a:lnSpc>
                <a:spcPct val="120000"/>
              </a:lnSpc>
            </a:pPr>
            <a:r>
              <a:rPr lang="ja-JP" altLang="en-US" sz="2400" kern="100" dirty="0">
                <a:latin typeface="+mn-ea"/>
                <a:ea typeface="+mn-ea"/>
                <a:cs typeface="Times New Roman" panose="02020603050405020304" pitchFamily="18" charset="0"/>
              </a:rPr>
              <a:t>１　目的の共有</a:t>
            </a:r>
            <a:endParaRPr lang="en-US" altLang="ja-JP" sz="2400" kern="100" dirty="0">
              <a:latin typeface="+mn-ea"/>
              <a:ea typeface="+mn-ea"/>
              <a:cs typeface="Times New Roman" panose="02020603050405020304" pitchFamily="18" charset="0"/>
            </a:endParaRPr>
          </a:p>
          <a:p>
            <a:pPr>
              <a:lnSpc>
                <a:spcPct val="120000"/>
              </a:lnSpc>
            </a:pPr>
            <a:r>
              <a:rPr lang="ja-JP" altLang="en-US" sz="2400" kern="100" dirty="0">
                <a:latin typeface="+mn-ea"/>
                <a:ea typeface="+mn-ea"/>
                <a:cs typeface="Times New Roman" panose="02020603050405020304" pitchFamily="18" charset="0"/>
              </a:rPr>
              <a:t>２　現状と課題の把握</a:t>
            </a:r>
            <a:endParaRPr lang="en-US" altLang="ja-JP" sz="2400" kern="100" dirty="0">
              <a:latin typeface="+mn-ea"/>
              <a:ea typeface="+mn-ea"/>
              <a:cs typeface="Times New Roman" panose="02020603050405020304" pitchFamily="18" charset="0"/>
            </a:endParaRPr>
          </a:p>
          <a:p>
            <a:pPr>
              <a:lnSpc>
                <a:spcPct val="120000"/>
              </a:lnSpc>
            </a:pPr>
            <a:r>
              <a:rPr lang="ja-JP" altLang="en-US" sz="2400" kern="100" dirty="0">
                <a:latin typeface="+mn-ea"/>
                <a:ea typeface="+mn-ea"/>
                <a:cs typeface="Times New Roman" panose="02020603050405020304" pitchFamily="18" charset="0"/>
              </a:rPr>
              <a:t>３　連携体制の把握</a:t>
            </a:r>
            <a:endParaRPr lang="en-US" altLang="ja-JP" sz="2400" kern="100" dirty="0">
              <a:latin typeface="+mn-ea"/>
              <a:ea typeface="+mn-ea"/>
              <a:cs typeface="Times New Roman" panose="02020603050405020304" pitchFamily="18" charset="0"/>
            </a:endParaRPr>
          </a:p>
          <a:p>
            <a:pPr>
              <a:lnSpc>
                <a:spcPct val="120000"/>
              </a:lnSpc>
            </a:pPr>
            <a:r>
              <a:rPr lang="ja-JP" altLang="en-US" sz="2400" kern="100" dirty="0">
                <a:latin typeface="+mn-ea"/>
                <a:ea typeface="+mn-ea"/>
                <a:cs typeface="Times New Roman" panose="02020603050405020304" pitchFamily="18" charset="0"/>
              </a:rPr>
              <a:t>４　推進チームの組織</a:t>
            </a:r>
            <a:endParaRPr lang="en-US" altLang="ja-JP" sz="2400" kern="100" dirty="0">
              <a:latin typeface="+mn-ea"/>
              <a:ea typeface="+mn-ea"/>
              <a:cs typeface="Times New Roman" panose="02020603050405020304" pitchFamily="18" charset="0"/>
            </a:endParaRPr>
          </a:p>
          <a:p>
            <a:pPr>
              <a:lnSpc>
                <a:spcPct val="120000"/>
              </a:lnSpc>
            </a:pPr>
            <a:r>
              <a:rPr lang="ja-JP" altLang="en-US" sz="2400" kern="100" dirty="0">
                <a:latin typeface="+mn-ea"/>
                <a:ea typeface="+mn-ea"/>
                <a:cs typeface="Times New Roman" panose="02020603050405020304" pitchFamily="18" charset="0"/>
              </a:rPr>
              <a:t>　　⇒　課題の分析と具体的取り組みの検討</a:t>
            </a:r>
            <a:endParaRPr lang="en-US" altLang="ja-JP" sz="2400" kern="100" dirty="0">
              <a:latin typeface="+mn-ea"/>
              <a:ea typeface="+mn-ea"/>
              <a:cs typeface="Times New Roman" panose="02020603050405020304" pitchFamily="18" charset="0"/>
            </a:endParaRPr>
          </a:p>
          <a:p>
            <a:pPr>
              <a:lnSpc>
                <a:spcPct val="120000"/>
              </a:lnSpc>
            </a:pPr>
            <a:r>
              <a:rPr lang="ja-JP" altLang="en-US" sz="2400" kern="100" dirty="0">
                <a:latin typeface="+mn-ea"/>
                <a:ea typeface="+mn-ea"/>
                <a:cs typeface="Times New Roman" panose="02020603050405020304" pitchFamily="18" charset="0"/>
              </a:rPr>
              <a:t>５　共通理解の醸成</a:t>
            </a:r>
            <a:endParaRPr lang="en-US" altLang="ja-JP" sz="2400" kern="100" dirty="0">
              <a:latin typeface="+mn-ea"/>
              <a:ea typeface="+mn-ea"/>
              <a:cs typeface="Times New Roman" panose="02020603050405020304" pitchFamily="18" charset="0"/>
            </a:endParaRPr>
          </a:p>
          <a:p>
            <a:pPr>
              <a:lnSpc>
                <a:spcPct val="120000"/>
              </a:lnSpc>
            </a:pPr>
            <a:r>
              <a:rPr lang="ja-JP" altLang="en-US" sz="2400" kern="100" dirty="0">
                <a:latin typeface="+mn-ea"/>
                <a:ea typeface="+mn-ea"/>
                <a:cs typeface="Times New Roman" panose="02020603050405020304" pitchFamily="18" charset="0"/>
              </a:rPr>
              <a:t>６　達成目標とスケジュール</a:t>
            </a:r>
            <a:r>
              <a:rPr lang="ja-JP" altLang="en-US" sz="1477" kern="100" dirty="0">
                <a:latin typeface="Century" panose="02040604050505020304" pitchFamily="18" charset="0"/>
                <a:cs typeface="Times New Roman" panose="02020603050405020304" pitchFamily="18" charset="0"/>
              </a:rPr>
              <a:t>　</a:t>
            </a:r>
            <a:endParaRPr lang="en-US" altLang="ja-JP" sz="1477" kern="100" dirty="0">
              <a:latin typeface="Century" panose="02040604050505020304" pitchFamily="18" charset="0"/>
              <a:cs typeface="Times New Roman" panose="02020603050405020304" pitchFamily="18" charset="0"/>
            </a:endParaRPr>
          </a:p>
        </p:txBody>
      </p:sp>
    </p:spTree>
    <p:extLst>
      <p:ext uri="{BB962C8B-B14F-4D97-AF65-F5344CB8AC3E}">
        <p14:creationId xmlns:p14="http://schemas.microsoft.com/office/powerpoint/2010/main" val="20647466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3610" y="548965"/>
            <a:ext cx="8229600" cy="1143000"/>
          </a:xfrm>
        </p:spPr>
        <p:txBody>
          <a:bodyPr/>
          <a:lstStyle/>
          <a:p>
            <a:r>
              <a:rPr kumimoji="1" lang="ja-JP" altLang="en-US" dirty="0">
                <a:highlight>
                  <a:srgbClr val="FFFF00"/>
                </a:highlight>
              </a:rPr>
              <a:t>地域援助の具体的展開</a:t>
            </a:r>
            <a:r>
              <a:rPr kumimoji="1" lang="en-US" altLang="ja-JP" dirty="0">
                <a:highlight>
                  <a:srgbClr val="FFFF00"/>
                </a:highlight>
              </a:rPr>
              <a:t>Ⅱ</a:t>
            </a:r>
            <a:r>
              <a:rPr kumimoji="1" lang="ja-JP" altLang="en-US" dirty="0">
                <a:highlight>
                  <a:srgbClr val="FFFF00"/>
                </a:highlight>
              </a:rPr>
              <a:t>③</a:t>
            </a:r>
            <a:r>
              <a:rPr kumimoji="1" lang="en-US" altLang="ja-JP" dirty="0">
                <a:highlight>
                  <a:srgbClr val="FFFF00"/>
                </a:highlight>
              </a:rPr>
              <a:t/>
            </a:r>
            <a:br>
              <a:rPr kumimoji="1" lang="en-US" altLang="ja-JP" dirty="0">
                <a:highlight>
                  <a:srgbClr val="FFFF00"/>
                </a:highlight>
              </a:rPr>
            </a:br>
            <a:r>
              <a:rPr kumimoji="1" lang="ja-JP" altLang="en-US" dirty="0">
                <a:highlight>
                  <a:srgbClr val="FFFF00"/>
                </a:highlight>
              </a:rPr>
              <a:t>～まとめ～</a:t>
            </a:r>
          </a:p>
        </p:txBody>
      </p:sp>
      <p:sp>
        <p:nvSpPr>
          <p:cNvPr id="3" name="コンテンツ プレースホルダー 2"/>
          <p:cNvSpPr>
            <a:spLocks noGrp="1"/>
          </p:cNvSpPr>
          <p:nvPr>
            <p:ph idx="1"/>
          </p:nvPr>
        </p:nvSpPr>
        <p:spPr>
          <a:xfrm>
            <a:off x="647564" y="2289482"/>
            <a:ext cx="7848872" cy="3955743"/>
          </a:xfrm>
        </p:spPr>
        <p:txBody>
          <a:bodyPr/>
          <a:lstStyle/>
          <a:p>
            <a:pPr marL="0" indent="0">
              <a:buNone/>
            </a:pPr>
            <a:r>
              <a:rPr lang="ja-JP" altLang="en-US" dirty="0"/>
              <a:t>（１）グループ内で共有</a:t>
            </a:r>
            <a:endParaRPr lang="en-US" altLang="ja-JP" dirty="0"/>
          </a:p>
          <a:p>
            <a:pPr marL="0" indent="0">
              <a:buNone/>
            </a:pPr>
            <a:r>
              <a:rPr lang="ja-JP" altLang="en-US" dirty="0"/>
              <a:t>　　・明確になった課題</a:t>
            </a:r>
            <a:endParaRPr lang="en-US" altLang="ja-JP" dirty="0"/>
          </a:p>
          <a:p>
            <a:pPr marL="0" indent="0">
              <a:buNone/>
            </a:pPr>
            <a:r>
              <a:rPr lang="ja-JP" altLang="en-US" dirty="0"/>
              <a:t>　　・主任相談支援専門員として</a:t>
            </a:r>
            <a:endParaRPr lang="en-US" altLang="ja-JP" dirty="0"/>
          </a:p>
          <a:p>
            <a:pPr marL="0" indent="0">
              <a:buNone/>
            </a:pPr>
            <a:endParaRPr lang="en-US" altLang="ja-JP" dirty="0"/>
          </a:p>
          <a:p>
            <a:pPr marL="0" indent="0">
              <a:buNone/>
            </a:pPr>
            <a:r>
              <a:rPr lang="ja-JP" altLang="en-US" dirty="0"/>
              <a:t>（２）現任研修とのつながり</a:t>
            </a:r>
            <a:endParaRPr lang="en-US" altLang="ja-JP" dirty="0"/>
          </a:p>
          <a:p>
            <a:pPr marL="0" indent="0">
              <a:buNone/>
            </a:pPr>
            <a:r>
              <a:rPr lang="ja-JP" altLang="en-US" dirty="0"/>
              <a:t>　　　「地域変革のための</a:t>
            </a:r>
            <a:r>
              <a:rPr lang="ja-JP" altLang="en-US" dirty="0" smtClean="0"/>
              <a:t>ヒアリングシート</a:t>
            </a:r>
            <a:r>
              <a:rPr lang="ja-JP" altLang="en-US" dirty="0"/>
              <a:t>」</a:t>
            </a:r>
            <a:endParaRPr lang="en-US" altLang="ja-JP" dirty="0"/>
          </a:p>
          <a:p>
            <a:pPr marL="0" indent="0">
              <a:buNone/>
            </a:pPr>
            <a:r>
              <a:rPr lang="ja-JP" altLang="en-US" dirty="0"/>
              <a:t>　　　について</a:t>
            </a:r>
            <a:endParaRPr lang="en-US" altLang="ja-JP" dirty="0"/>
          </a:p>
        </p:txBody>
      </p:sp>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p:cNvSpPr>
            <a:spLocks noGrp="1"/>
          </p:cNvSpPr>
          <p:nvPr>
            <p:ph type="sldNum" sz="quarter" idx="12"/>
          </p:nvPr>
        </p:nvSpPr>
        <p:spPr>
          <a:xfrm>
            <a:off x="7002916" y="6564219"/>
            <a:ext cx="2133600" cy="476250"/>
          </a:xfrm>
        </p:spPr>
        <p:txBody>
          <a:bodyPr/>
          <a:lstStyle/>
          <a:p>
            <a:pPr>
              <a:defRPr/>
            </a:pPr>
            <a:fld id="{804D6B79-3AEB-42FE-A736-A41F7AEA0445}" type="slidenum">
              <a:rPr lang="en-US" altLang="ja-JP" smtClean="0"/>
              <a:pPr>
                <a:defRPr/>
              </a:pPr>
              <a:t>21</a:t>
            </a:fld>
            <a:endParaRPr lang="en-US" altLang="ja-JP" dirty="0"/>
          </a:p>
        </p:txBody>
      </p:sp>
    </p:spTree>
    <p:extLst>
      <p:ext uri="{BB962C8B-B14F-4D97-AF65-F5344CB8AC3E}">
        <p14:creationId xmlns:p14="http://schemas.microsoft.com/office/powerpoint/2010/main" val="37570415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p:cNvSpPr>
            <a:spLocks noGrp="1"/>
          </p:cNvSpPr>
          <p:nvPr>
            <p:ph type="sldNum" sz="quarter" idx="12"/>
          </p:nvPr>
        </p:nvSpPr>
        <p:spPr>
          <a:xfrm>
            <a:off x="7010400" y="6525345"/>
            <a:ext cx="2133600" cy="476250"/>
          </a:xfrm>
        </p:spPr>
        <p:txBody>
          <a:bodyPr/>
          <a:lstStyle/>
          <a:p>
            <a:pPr>
              <a:defRPr/>
            </a:pPr>
            <a:fld id="{804D6B79-3AEB-42FE-A736-A41F7AEA0445}" type="slidenum">
              <a:rPr lang="en-US" altLang="ja-JP" smtClean="0"/>
              <a:pPr>
                <a:defRPr/>
              </a:pPr>
              <a:t>22</a:t>
            </a:fld>
            <a:endParaRPr lang="en-US" altLang="ja-JP" dirty="0"/>
          </a:p>
        </p:txBody>
      </p:sp>
      <p:grpSp>
        <p:nvGrpSpPr>
          <p:cNvPr id="35" name="グループ化 34">
            <a:extLst>
              <a:ext uri="{FF2B5EF4-FFF2-40B4-BE49-F238E27FC236}">
                <a16:creationId xmlns:a16="http://schemas.microsoft.com/office/drawing/2014/main" id="{B452EB39-0180-49EB-B8B2-AFFC0A57A61B}"/>
              </a:ext>
            </a:extLst>
          </p:cNvPr>
          <p:cNvGrpSpPr/>
          <p:nvPr/>
        </p:nvGrpSpPr>
        <p:grpSpPr>
          <a:xfrm>
            <a:off x="3707904" y="3688749"/>
            <a:ext cx="4259864" cy="2903837"/>
            <a:chOff x="3707904" y="3688749"/>
            <a:chExt cx="4259864" cy="2903837"/>
          </a:xfrm>
        </p:grpSpPr>
        <p:sp>
          <p:nvSpPr>
            <p:cNvPr id="16" name="楕円 15">
              <a:extLst>
                <a:ext uri="{FF2B5EF4-FFF2-40B4-BE49-F238E27FC236}">
                  <a16:creationId xmlns:a16="http://schemas.microsoft.com/office/drawing/2014/main" id="{9251D7D9-05E3-4710-AADA-0CA4EBE5D7FE}"/>
                </a:ext>
              </a:extLst>
            </p:cNvPr>
            <p:cNvSpPr/>
            <p:nvPr/>
          </p:nvSpPr>
          <p:spPr>
            <a:xfrm>
              <a:off x="3707904" y="3688749"/>
              <a:ext cx="1152128" cy="1624728"/>
            </a:xfrm>
            <a:prstGeom prst="ellipse">
              <a:avLst/>
            </a:prstGeom>
            <a:noFill/>
            <a:ln w="381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EFB9B24B-7A5B-4DD6-A3CF-54C74E068299}"/>
                </a:ext>
              </a:extLst>
            </p:cNvPr>
            <p:cNvSpPr txBox="1"/>
            <p:nvPr/>
          </p:nvSpPr>
          <p:spPr>
            <a:xfrm>
              <a:off x="4898266" y="6130921"/>
              <a:ext cx="3069502" cy="461665"/>
            </a:xfrm>
            <a:prstGeom prst="rect">
              <a:avLst/>
            </a:prstGeom>
            <a:noFill/>
          </p:spPr>
          <p:txBody>
            <a:bodyPr wrap="square" rtlCol="0">
              <a:spAutoFit/>
            </a:bodyPr>
            <a:lstStyle/>
            <a:p>
              <a:r>
                <a:rPr kumimoji="1" lang="ja-JP" altLang="en-US" sz="2400" dirty="0"/>
                <a:t>ミクロレベルの視点</a:t>
              </a:r>
            </a:p>
          </p:txBody>
        </p:sp>
        <p:cxnSp>
          <p:nvCxnSpPr>
            <p:cNvPr id="24" name="直線コネクタ 23">
              <a:extLst>
                <a:ext uri="{FF2B5EF4-FFF2-40B4-BE49-F238E27FC236}">
                  <a16:creationId xmlns:a16="http://schemas.microsoft.com/office/drawing/2014/main" id="{E7581749-B753-4D6B-A030-B222299D1C1F}"/>
                </a:ext>
              </a:extLst>
            </p:cNvPr>
            <p:cNvCxnSpPr>
              <a:cxnSpLocks/>
              <a:stCxn id="19" idx="4"/>
              <a:endCxn id="22" idx="1"/>
            </p:cNvCxnSpPr>
            <p:nvPr/>
          </p:nvCxnSpPr>
          <p:spPr>
            <a:xfrm>
              <a:off x="4319972" y="5378337"/>
              <a:ext cx="578294" cy="983417"/>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grpSp>
      <p:grpSp>
        <p:nvGrpSpPr>
          <p:cNvPr id="36" name="グループ化 35">
            <a:extLst>
              <a:ext uri="{FF2B5EF4-FFF2-40B4-BE49-F238E27FC236}">
                <a16:creationId xmlns:a16="http://schemas.microsoft.com/office/drawing/2014/main" id="{B894F38F-9CAA-4115-8108-C01ACB0B2E1D}"/>
              </a:ext>
            </a:extLst>
          </p:cNvPr>
          <p:cNvGrpSpPr/>
          <p:nvPr/>
        </p:nvGrpSpPr>
        <p:grpSpPr>
          <a:xfrm>
            <a:off x="3275856" y="2492896"/>
            <a:ext cx="5423543" cy="3538967"/>
            <a:chOff x="3275856" y="2492896"/>
            <a:chExt cx="5423543" cy="3538967"/>
          </a:xfrm>
        </p:grpSpPr>
        <p:sp>
          <p:nvSpPr>
            <p:cNvPr id="19" name="楕円 18">
              <a:extLst>
                <a:ext uri="{FF2B5EF4-FFF2-40B4-BE49-F238E27FC236}">
                  <a16:creationId xmlns:a16="http://schemas.microsoft.com/office/drawing/2014/main" id="{CD3B7785-918A-4804-89A5-5DCB02F2151B}"/>
                </a:ext>
              </a:extLst>
            </p:cNvPr>
            <p:cNvSpPr/>
            <p:nvPr/>
          </p:nvSpPr>
          <p:spPr>
            <a:xfrm>
              <a:off x="3275856" y="2492896"/>
              <a:ext cx="2088232" cy="2885441"/>
            </a:xfrm>
            <a:prstGeom prst="ellipse">
              <a:avLst/>
            </a:prstGeom>
            <a:no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DEA0EA60-2334-48FF-906D-1842C845338D}"/>
                </a:ext>
              </a:extLst>
            </p:cNvPr>
            <p:cNvSpPr txBox="1"/>
            <p:nvPr/>
          </p:nvSpPr>
          <p:spPr>
            <a:xfrm>
              <a:off x="6028747" y="5570198"/>
              <a:ext cx="2670652" cy="461665"/>
            </a:xfrm>
            <a:prstGeom prst="rect">
              <a:avLst/>
            </a:prstGeom>
            <a:noFill/>
          </p:spPr>
          <p:txBody>
            <a:bodyPr wrap="square" rtlCol="0">
              <a:spAutoFit/>
            </a:bodyPr>
            <a:lstStyle/>
            <a:p>
              <a:r>
                <a:rPr lang="ja-JP" altLang="en-US" sz="2400" dirty="0"/>
                <a:t>メゾレベル</a:t>
              </a:r>
              <a:r>
                <a:rPr kumimoji="1" lang="ja-JP" altLang="en-US" sz="2400" dirty="0"/>
                <a:t>の視点</a:t>
              </a:r>
            </a:p>
          </p:txBody>
        </p:sp>
        <p:cxnSp>
          <p:nvCxnSpPr>
            <p:cNvPr id="30" name="直線コネクタ 29">
              <a:extLst>
                <a:ext uri="{FF2B5EF4-FFF2-40B4-BE49-F238E27FC236}">
                  <a16:creationId xmlns:a16="http://schemas.microsoft.com/office/drawing/2014/main" id="{FA716DB8-C625-4934-9D7A-9BF3CD183B83}"/>
                </a:ext>
              </a:extLst>
            </p:cNvPr>
            <p:cNvCxnSpPr>
              <a:stCxn id="19" idx="5"/>
              <a:endCxn id="25" idx="1"/>
            </p:cNvCxnSpPr>
            <p:nvPr/>
          </p:nvCxnSpPr>
          <p:spPr>
            <a:xfrm>
              <a:off x="5058274" y="4955774"/>
              <a:ext cx="970473" cy="845257"/>
            </a:xfrm>
            <a:prstGeom prst="line">
              <a:avLst/>
            </a:prstGeom>
            <a:ln w="28575">
              <a:solidFill>
                <a:srgbClr val="FF9933"/>
              </a:solidFill>
            </a:ln>
          </p:spPr>
          <p:style>
            <a:lnRef idx="1">
              <a:schemeClr val="accent1"/>
            </a:lnRef>
            <a:fillRef idx="0">
              <a:schemeClr val="accent1"/>
            </a:fillRef>
            <a:effectRef idx="0">
              <a:schemeClr val="accent1"/>
            </a:effectRef>
            <a:fontRef idx="minor">
              <a:schemeClr val="tx1"/>
            </a:fontRef>
          </p:style>
        </p:cxnSp>
      </p:grpSp>
      <p:sp>
        <p:nvSpPr>
          <p:cNvPr id="31" name="テキスト ボックス 30">
            <a:extLst>
              <a:ext uri="{FF2B5EF4-FFF2-40B4-BE49-F238E27FC236}">
                <a16:creationId xmlns:a16="http://schemas.microsoft.com/office/drawing/2014/main" id="{F02534B2-D29F-416E-9C3C-7D240FA52B75}"/>
              </a:ext>
            </a:extLst>
          </p:cNvPr>
          <p:cNvSpPr txBox="1"/>
          <p:nvPr/>
        </p:nvSpPr>
        <p:spPr>
          <a:xfrm>
            <a:off x="502971" y="377712"/>
            <a:ext cx="4083092" cy="584775"/>
          </a:xfrm>
          <a:prstGeom prst="rect">
            <a:avLst/>
          </a:prstGeom>
          <a:noFill/>
        </p:spPr>
        <p:txBody>
          <a:bodyPr wrap="square" rtlCol="0">
            <a:spAutoFit/>
          </a:bodyPr>
          <a:lstStyle/>
          <a:p>
            <a:r>
              <a:rPr kumimoji="1" lang="ja-JP" altLang="en-US" sz="3200" dirty="0"/>
              <a:t>地域福祉の視点</a:t>
            </a:r>
          </a:p>
        </p:txBody>
      </p:sp>
      <p:grpSp>
        <p:nvGrpSpPr>
          <p:cNvPr id="37" name="グループ化 36">
            <a:extLst>
              <a:ext uri="{FF2B5EF4-FFF2-40B4-BE49-F238E27FC236}">
                <a16:creationId xmlns:a16="http://schemas.microsoft.com/office/drawing/2014/main" id="{13ECBF2A-7D42-4EFA-BE01-1ACAD8F3DF89}"/>
              </a:ext>
            </a:extLst>
          </p:cNvPr>
          <p:cNvGrpSpPr/>
          <p:nvPr/>
        </p:nvGrpSpPr>
        <p:grpSpPr>
          <a:xfrm>
            <a:off x="360990" y="976579"/>
            <a:ext cx="8229256" cy="4540653"/>
            <a:chOff x="360990" y="976579"/>
            <a:chExt cx="8229256" cy="4540653"/>
          </a:xfrm>
        </p:grpSpPr>
        <p:sp>
          <p:nvSpPr>
            <p:cNvPr id="18" name="楕円 17">
              <a:extLst>
                <a:ext uri="{FF2B5EF4-FFF2-40B4-BE49-F238E27FC236}">
                  <a16:creationId xmlns:a16="http://schemas.microsoft.com/office/drawing/2014/main" id="{2D9EBEE5-1022-44C2-8B3C-544D240585E4}"/>
                </a:ext>
              </a:extLst>
            </p:cNvPr>
            <p:cNvSpPr/>
            <p:nvPr/>
          </p:nvSpPr>
          <p:spPr>
            <a:xfrm>
              <a:off x="360990" y="1052735"/>
              <a:ext cx="8229256" cy="4464497"/>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A8E67225-701F-46CE-B213-5CAAE5135815}"/>
                </a:ext>
              </a:extLst>
            </p:cNvPr>
            <p:cNvSpPr txBox="1"/>
            <p:nvPr/>
          </p:nvSpPr>
          <p:spPr>
            <a:xfrm>
              <a:off x="4635421" y="976579"/>
              <a:ext cx="2909494" cy="461665"/>
            </a:xfrm>
            <a:prstGeom prst="rect">
              <a:avLst/>
            </a:prstGeom>
            <a:solidFill>
              <a:schemeClr val="bg1"/>
            </a:solidFill>
            <a:ln>
              <a:noFill/>
            </a:ln>
          </p:spPr>
          <p:txBody>
            <a:bodyPr wrap="square" rtlCol="0">
              <a:spAutoFit/>
            </a:bodyPr>
            <a:lstStyle/>
            <a:p>
              <a:r>
                <a:rPr kumimoji="1" lang="ja-JP" altLang="en-US" sz="2400" dirty="0"/>
                <a:t>マクロレベルの視点</a:t>
              </a:r>
            </a:p>
          </p:txBody>
        </p:sp>
      </p:grpSp>
      <p:sp>
        <p:nvSpPr>
          <p:cNvPr id="33" name="矢印: 上カーブ 32">
            <a:extLst>
              <a:ext uri="{FF2B5EF4-FFF2-40B4-BE49-F238E27FC236}">
                <a16:creationId xmlns:a16="http://schemas.microsoft.com/office/drawing/2014/main" id="{C188C0ED-1EC4-4470-A6E3-86BFA039A441}"/>
              </a:ext>
            </a:extLst>
          </p:cNvPr>
          <p:cNvSpPr/>
          <p:nvPr/>
        </p:nvSpPr>
        <p:spPr>
          <a:xfrm rot="17435760">
            <a:off x="4982290" y="3019776"/>
            <a:ext cx="3214955" cy="1156992"/>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41" name="グループ化 40">
            <a:extLst>
              <a:ext uri="{FF2B5EF4-FFF2-40B4-BE49-F238E27FC236}">
                <a16:creationId xmlns:a16="http://schemas.microsoft.com/office/drawing/2014/main" id="{1BBE639B-2491-4CE3-810B-84641AB3B925}"/>
              </a:ext>
            </a:extLst>
          </p:cNvPr>
          <p:cNvGrpSpPr/>
          <p:nvPr/>
        </p:nvGrpSpPr>
        <p:grpSpPr>
          <a:xfrm>
            <a:off x="2023654" y="1140617"/>
            <a:ext cx="2937971" cy="3150823"/>
            <a:chOff x="2505977" y="1358463"/>
            <a:chExt cx="2937971" cy="3150823"/>
          </a:xfrm>
        </p:grpSpPr>
        <p:sp>
          <p:nvSpPr>
            <p:cNvPr id="34" name="矢印: 上カーブ 33">
              <a:extLst>
                <a:ext uri="{FF2B5EF4-FFF2-40B4-BE49-F238E27FC236}">
                  <a16:creationId xmlns:a16="http://schemas.microsoft.com/office/drawing/2014/main" id="{879E7653-9D1D-4B41-B9DA-B357C76B5973}"/>
                </a:ext>
              </a:extLst>
            </p:cNvPr>
            <p:cNvSpPr/>
            <p:nvPr/>
          </p:nvSpPr>
          <p:spPr>
            <a:xfrm rot="7028306">
              <a:off x="2423410" y="2262448"/>
              <a:ext cx="3150823" cy="1342853"/>
            </a:xfrm>
            <a:prstGeom prst="curvedUpArrow">
              <a:avLst/>
            </a:prstGeom>
            <a:solidFill>
              <a:srgbClr val="FF9966"/>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0" name="テキスト ボックス 39">
              <a:extLst>
                <a:ext uri="{FF2B5EF4-FFF2-40B4-BE49-F238E27FC236}">
                  <a16:creationId xmlns:a16="http://schemas.microsoft.com/office/drawing/2014/main" id="{F57C7273-7223-48DA-8801-35EBBE373E56}"/>
                </a:ext>
              </a:extLst>
            </p:cNvPr>
            <p:cNvSpPr txBox="1"/>
            <p:nvPr/>
          </p:nvSpPr>
          <p:spPr>
            <a:xfrm>
              <a:off x="2505977" y="1792066"/>
              <a:ext cx="2937971" cy="461665"/>
            </a:xfrm>
            <a:prstGeom prst="rect">
              <a:avLst/>
            </a:prstGeom>
            <a:noFill/>
          </p:spPr>
          <p:txBody>
            <a:bodyPr wrap="square" rtlCol="0">
              <a:spAutoFit/>
            </a:bodyPr>
            <a:lstStyle/>
            <a:p>
              <a:r>
                <a:rPr kumimoji="1" lang="ja-JP" altLang="en-US" sz="2400" dirty="0"/>
                <a:t>私の地域は・・・</a:t>
              </a:r>
            </a:p>
          </p:txBody>
        </p:sp>
      </p:grpSp>
      <p:grpSp>
        <p:nvGrpSpPr>
          <p:cNvPr id="6" name="グループ化 5">
            <a:extLst>
              <a:ext uri="{FF2B5EF4-FFF2-40B4-BE49-F238E27FC236}">
                <a16:creationId xmlns:a16="http://schemas.microsoft.com/office/drawing/2014/main" id="{3832C567-3AF2-4B0D-9743-B95910992CA1}"/>
              </a:ext>
            </a:extLst>
          </p:cNvPr>
          <p:cNvGrpSpPr/>
          <p:nvPr/>
        </p:nvGrpSpPr>
        <p:grpSpPr>
          <a:xfrm>
            <a:off x="599313" y="2597119"/>
            <a:ext cx="4066994" cy="1326251"/>
            <a:chOff x="652532" y="2597119"/>
            <a:chExt cx="4066994" cy="1326251"/>
          </a:xfrm>
        </p:grpSpPr>
        <p:sp>
          <p:nvSpPr>
            <p:cNvPr id="2" name="テキスト ボックス 1">
              <a:extLst>
                <a:ext uri="{FF2B5EF4-FFF2-40B4-BE49-F238E27FC236}">
                  <a16:creationId xmlns:a16="http://schemas.microsoft.com/office/drawing/2014/main" id="{6816A715-4E39-4F32-BD6D-E25DF71C1201}"/>
                </a:ext>
              </a:extLst>
            </p:cNvPr>
            <p:cNvSpPr txBox="1"/>
            <p:nvPr/>
          </p:nvSpPr>
          <p:spPr>
            <a:xfrm>
              <a:off x="652532" y="2622271"/>
              <a:ext cx="4066994" cy="1200329"/>
            </a:xfrm>
            <a:prstGeom prst="rect">
              <a:avLst/>
            </a:prstGeom>
            <a:noFill/>
          </p:spPr>
          <p:txBody>
            <a:bodyPr wrap="square" rtlCol="0">
              <a:spAutoFit/>
            </a:bodyPr>
            <a:lstStyle/>
            <a:p>
              <a:r>
                <a:rPr kumimoji="1" lang="ja-JP" altLang="en-US" sz="2400" dirty="0"/>
                <a:t>全体が見えている</a:t>
              </a:r>
              <a:endParaRPr kumimoji="1" lang="en-US" altLang="ja-JP" sz="2400" dirty="0"/>
            </a:p>
            <a:p>
              <a:r>
                <a:rPr lang="ja-JP" altLang="en-US" sz="2400" dirty="0"/>
                <a:t>様々なアプローチ・つなげ方</a:t>
              </a:r>
              <a:endParaRPr lang="en-US" altLang="ja-JP" sz="2400" dirty="0"/>
            </a:p>
            <a:p>
              <a:r>
                <a:rPr kumimoji="1" lang="ja-JP" altLang="en-US" sz="2400" dirty="0"/>
                <a:t>協議会の活用・改善</a:t>
              </a:r>
            </a:p>
          </p:txBody>
        </p:sp>
        <p:sp>
          <p:nvSpPr>
            <p:cNvPr id="3" name="吹き出し: 角を丸めた四角形 2">
              <a:extLst>
                <a:ext uri="{FF2B5EF4-FFF2-40B4-BE49-F238E27FC236}">
                  <a16:creationId xmlns:a16="http://schemas.microsoft.com/office/drawing/2014/main" id="{553572A7-9DF7-4421-9CC9-663AE9A84D81}"/>
                </a:ext>
              </a:extLst>
            </p:cNvPr>
            <p:cNvSpPr/>
            <p:nvPr/>
          </p:nvSpPr>
          <p:spPr>
            <a:xfrm>
              <a:off x="659337" y="2597119"/>
              <a:ext cx="3713853" cy="1326251"/>
            </a:xfrm>
            <a:prstGeom prst="wedgeRoundRectCallout">
              <a:avLst>
                <a:gd name="adj1" fmla="val 6153"/>
                <a:gd name="adj2" fmla="val -76721"/>
                <a:gd name="adj3" fmla="val 16667"/>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45" name="グループ化 44">
            <a:extLst>
              <a:ext uri="{FF2B5EF4-FFF2-40B4-BE49-F238E27FC236}">
                <a16:creationId xmlns:a16="http://schemas.microsoft.com/office/drawing/2014/main" id="{FC313C3A-A51B-49A0-8A93-EA636A865DFC}"/>
              </a:ext>
            </a:extLst>
          </p:cNvPr>
          <p:cNvGrpSpPr/>
          <p:nvPr/>
        </p:nvGrpSpPr>
        <p:grpSpPr>
          <a:xfrm>
            <a:off x="4341634" y="2295482"/>
            <a:ext cx="3132918" cy="2212764"/>
            <a:chOff x="5706607" y="2596780"/>
            <a:chExt cx="3132918" cy="2212764"/>
          </a:xfrm>
        </p:grpSpPr>
        <p:sp>
          <p:nvSpPr>
            <p:cNvPr id="46" name="矢印: 左右 45">
              <a:extLst>
                <a:ext uri="{FF2B5EF4-FFF2-40B4-BE49-F238E27FC236}">
                  <a16:creationId xmlns:a16="http://schemas.microsoft.com/office/drawing/2014/main" id="{948F6884-E13C-4931-83F5-8B4029DF7CA5}"/>
                </a:ext>
              </a:extLst>
            </p:cNvPr>
            <p:cNvSpPr/>
            <p:nvPr/>
          </p:nvSpPr>
          <p:spPr>
            <a:xfrm rot="17427689">
              <a:off x="5255909" y="3306717"/>
              <a:ext cx="2212764" cy="792890"/>
            </a:xfrm>
            <a:prstGeom prst="leftRightArrow">
              <a:avLst/>
            </a:prstGeom>
            <a:solidFill>
              <a:srgbClr val="FFCCCC"/>
            </a:solidFill>
            <a:ln>
              <a:solidFill>
                <a:srgbClr val="FF99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テキスト ボックス 46">
              <a:extLst>
                <a:ext uri="{FF2B5EF4-FFF2-40B4-BE49-F238E27FC236}">
                  <a16:creationId xmlns:a16="http://schemas.microsoft.com/office/drawing/2014/main" id="{0EBB7008-E445-43A0-8422-E7059F0B4363}"/>
                </a:ext>
              </a:extLst>
            </p:cNvPr>
            <p:cNvSpPr txBox="1"/>
            <p:nvPr/>
          </p:nvSpPr>
          <p:spPr>
            <a:xfrm>
              <a:off x="5706607" y="3170782"/>
              <a:ext cx="3132918" cy="830997"/>
            </a:xfrm>
            <a:prstGeom prst="rect">
              <a:avLst/>
            </a:prstGeom>
            <a:noFill/>
          </p:spPr>
          <p:txBody>
            <a:bodyPr wrap="square" rtlCol="0">
              <a:spAutoFit/>
            </a:bodyPr>
            <a:lstStyle/>
            <a:p>
              <a:r>
                <a:rPr kumimoji="1" lang="ja-JP" altLang="en-US" sz="2400" dirty="0"/>
                <a:t>地域を基盤としたＳＷ</a:t>
              </a:r>
              <a:endParaRPr kumimoji="1" lang="en-US" altLang="ja-JP" sz="2400" dirty="0"/>
            </a:p>
            <a:p>
              <a:r>
                <a:rPr kumimoji="1" lang="ja-JP" altLang="en-US" sz="2400" dirty="0"/>
                <a:t>個別課題⇔地域課題</a:t>
              </a:r>
            </a:p>
          </p:txBody>
        </p:sp>
      </p:grpSp>
    </p:spTree>
    <p:extLst>
      <p:ext uri="{BB962C8B-B14F-4D97-AF65-F5344CB8AC3E}">
        <p14:creationId xmlns:p14="http://schemas.microsoft.com/office/powerpoint/2010/main" val="26564640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p:cNvSpPr>
            <a:spLocks noGrp="1"/>
          </p:cNvSpPr>
          <p:nvPr>
            <p:ph type="sldNum" sz="quarter" idx="12"/>
          </p:nvPr>
        </p:nvSpPr>
        <p:spPr>
          <a:xfrm>
            <a:off x="6977960" y="6525345"/>
            <a:ext cx="2133600" cy="476250"/>
          </a:xfrm>
        </p:spPr>
        <p:txBody>
          <a:bodyPr/>
          <a:lstStyle/>
          <a:p>
            <a:pPr>
              <a:defRPr/>
            </a:pPr>
            <a:fld id="{804D6B79-3AEB-42FE-A736-A41F7AEA0445}" type="slidenum">
              <a:rPr lang="en-US" altLang="ja-JP" smtClean="0"/>
              <a:pPr>
                <a:defRPr/>
              </a:pPr>
              <a:t>23</a:t>
            </a:fld>
            <a:endParaRPr lang="en-US" altLang="ja-JP" dirty="0"/>
          </a:p>
        </p:txBody>
      </p:sp>
      <p:pic>
        <p:nvPicPr>
          <p:cNvPr id="11" name="図 10" descr="スクリーンショット が含まれている画像&#10;&#10;自動的に生成された説明">
            <a:extLst>
              <a:ext uri="{FF2B5EF4-FFF2-40B4-BE49-F238E27FC236}">
                <a16:creationId xmlns:a16="http://schemas.microsoft.com/office/drawing/2014/main" id="{277426FA-C475-4753-BA7C-90CA9FC4371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568" y="0"/>
            <a:ext cx="7776864" cy="6208863"/>
          </a:xfrm>
          <a:prstGeom prst="rect">
            <a:avLst/>
          </a:prstGeom>
          <a:solidFill>
            <a:schemeClr val="bg1"/>
          </a:solidFill>
        </p:spPr>
      </p:pic>
    </p:spTree>
    <p:extLst>
      <p:ext uri="{BB962C8B-B14F-4D97-AF65-F5344CB8AC3E}">
        <p14:creationId xmlns:p14="http://schemas.microsoft.com/office/powerpoint/2010/main" val="1771718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129064"/>
            <a:ext cx="8640960" cy="1642194"/>
          </a:xfrm>
        </p:spPr>
        <p:txBody>
          <a:bodyPr/>
          <a:lstStyle/>
          <a:p>
            <a:r>
              <a:rPr kumimoji="1" lang="ja-JP" altLang="en-US" dirty="0"/>
              <a:t>地域変革のための</a:t>
            </a:r>
            <a:r>
              <a:rPr kumimoji="1" lang="ja-JP" altLang="en-US" dirty="0" smtClean="0"/>
              <a:t>ヒアリングシート</a:t>
            </a:r>
            <a:r>
              <a:rPr kumimoji="1" lang="en-US" altLang="ja-JP" dirty="0"/>
              <a:t/>
            </a:r>
            <a:br>
              <a:rPr kumimoji="1" lang="en-US" altLang="ja-JP" dirty="0"/>
            </a:br>
            <a:r>
              <a:rPr kumimoji="1" lang="ja-JP" altLang="en-US" sz="2800" dirty="0"/>
              <a:t>本人とともに資源探しを行う</a:t>
            </a:r>
          </a:p>
        </p:txBody>
      </p:sp>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p:cNvSpPr>
            <a:spLocks noGrp="1"/>
          </p:cNvSpPr>
          <p:nvPr>
            <p:ph type="sldNum" sz="quarter" idx="12"/>
          </p:nvPr>
        </p:nvSpPr>
        <p:spPr>
          <a:xfrm>
            <a:off x="6876256" y="6525345"/>
            <a:ext cx="2133600" cy="476250"/>
          </a:xfrm>
        </p:spPr>
        <p:txBody>
          <a:bodyPr/>
          <a:lstStyle/>
          <a:p>
            <a:pPr>
              <a:defRPr/>
            </a:pPr>
            <a:fld id="{804D6B79-3AEB-42FE-A736-A41F7AEA0445}" type="slidenum">
              <a:rPr lang="en-US" altLang="ja-JP" smtClean="0"/>
              <a:pPr>
                <a:defRPr/>
              </a:pPr>
              <a:t>24</a:t>
            </a:fld>
            <a:endParaRPr lang="en-US" altLang="ja-JP" dirty="0"/>
          </a:p>
        </p:txBody>
      </p:sp>
      <p:sp>
        <p:nvSpPr>
          <p:cNvPr id="10" name="テキスト ボックス 9">
            <a:extLst>
              <a:ext uri="{FF2B5EF4-FFF2-40B4-BE49-F238E27FC236}">
                <a16:creationId xmlns:a16="http://schemas.microsoft.com/office/drawing/2014/main" id="{3F5D9E34-820C-475E-A522-E687BBD607DC}"/>
              </a:ext>
            </a:extLst>
          </p:cNvPr>
          <p:cNvSpPr txBox="1"/>
          <p:nvPr/>
        </p:nvSpPr>
        <p:spPr>
          <a:xfrm>
            <a:off x="426368" y="2660862"/>
            <a:ext cx="8291264" cy="3416320"/>
          </a:xfrm>
          <a:prstGeom prst="rect">
            <a:avLst/>
          </a:prstGeom>
          <a:noFill/>
          <a:ln>
            <a:noFill/>
          </a:ln>
        </p:spPr>
        <p:txBody>
          <a:bodyPr wrap="square" rtlCol="0">
            <a:spAutoFit/>
          </a:bodyPr>
          <a:lstStyle/>
          <a:p>
            <a:pPr marL="0" indent="0">
              <a:buNone/>
            </a:pPr>
            <a:r>
              <a:rPr lang="ja-JP" altLang="ja-JP" sz="2400" dirty="0">
                <a:latin typeface="+mn-ea"/>
                <a:ea typeface="+mn-ea"/>
              </a:rPr>
              <a:t>【１】</a:t>
            </a:r>
            <a:r>
              <a:rPr lang="ja-JP" altLang="en-US" sz="2400" dirty="0">
                <a:latin typeface="+mn-ea"/>
                <a:ea typeface="+mn-ea"/>
              </a:rPr>
              <a:t>本人</a:t>
            </a:r>
            <a:r>
              <a:rPr lang="ja-JP" altLang="ja-JP" sz="2400" dirty="0">
                <a:latin typeface="+mn-ea"/>
                <a:ea typeface="+mn-ea"/>
              </a:rPr>
              <a:t>が参加・所属している地域組織または参加したが</a:t>
            </a:r>
            <a:r>
              <a:rPr lang="ja-JP" altLang="ja-JP" sz="2400" dirty="0" err="1">
                <a:latin typeface="+mn-ea"/>
                <a:ea typeface="+mn-ea"/>
              </a:rPr>
              <a:t>っ</a:t>
            </a:r>
            <a:endParaRPr lang="en-US" altLang="ja-JP" sz="2400" dirty="0">
              <a:latin typeface="+mn-ea"/>
              <a:ea typeface="+mn-ea"/>
            </a:endParaRPr>
          </a:p>
          <a:p>
            <a:pPr marL="0" indent="0">
              <a:buNone/>
            </a:pPr>
            <a:r>
              <a:rPr lang="ja-JP" altLang="en-US" sz="2400" dirty="0">
                <a:latin typeface="+mn-ea"/>
                <a:ea typeface="+mn-ea"/>
              </a:rPr>
              <a:t>　　 </a:t>
            </a:r>
            <a:r>
              <a:rPr lang="ja-JP" altLang="ja-JP" sz="2400" dirty="0" err="1">
                <a:latin typeface="+mn-ea"/>
                <a:ea typeface="+mn-ea"/>
              </a:rPr>
              <a:t>て</a:t>
            </a:r>
            <a:r>
              <a:rPr lang="ja-JP" altLang="ja-JP" sz="2400" dirty="0">
                <a:latin typeface="+mn-ea"/>
                <a:ea typeface="+mn-ea"/>
              </a:rPr>
              <a:t>いる組織にいて</a:t>
            </a:r>
            <a:endParaRPr lang="en-US" altLang="ja-JP" sz="2400" dirty="0">
              <a:latin typeface="+mn-ea"/>
              <a:ea typeface="+mn-ea"/>
            </a:endParaRPr>
          </a:p>
          <a:p>
            <a:pPr marL="0" indent="0">
              <a:buNone/>
            </a:pPr>
            <a:r>
              <a:rPr lang="ja-JP" altLang="ja-JP" sz="2400" dirty="0">
                <a:latin typeface="+mn-ea"/>
                <a:ea typeface="+mn-ea"/>
              </a:rPr>
              <a:t>【２】</a:t>
            </a:r>
            <a:r>
              <a:rPr lang="ja-JP" altLang="en-US" sz="2400" dirty="0">
                <a:latin typeface="+mn-ea"/>
                <a:ea typeface="+mn-ea"/>
              </a:rPr>
              <a:t>本人</a:t>
            </a:r>
            <a:r>
              <a:rPr lang="ja-JP" altLang="ja-JP" sz="2400" dirty="0">
                <a:latin typeface="+mn-ea"/>
                <a:ea typeface="+mn-ea"/>
              </a:rPr>
              <a:t>の交友相手〈友達〉について</a:t>
            </a:r>
          </a:p>
          <a:p>
            <a:pPr marL="0" indent="0">
              <a:buNone/>
            </a:pPr>
            <a:r>
              <a:rPr lang="ja-JP" altLang="ja-JP" sz="2400" dirty="0">
                <a:latin typeface="+mn-ea"/>
                <a:ea typeface="+mn-ea"/>
              </a:rPr>
              <a:t>【３】</a:t>
            </a:r>
            <a:r>
              <a:rPr lang="ja-JP" altLang="en-US" sz="2400" dirty="0">
                <a:latin typeface="+mn-ea"/>
                <a:ea typeface="+mn-ea"/>
              </a:rPr>
              <a:t>本人</a:t>
            </a:r>
            <a:r>
              <a:rPr lang="ja-JP" altLang="ja-JP" sz="2400" dirty="0">
                <a:latin typeface="+mn-ea"/>
                <a:ea typeface="+mn-ea"/>
              </a:rPr>
              <a:t>が所属している当事者組織について</a:t>
            </a:r>
          </a:p>
          <a:p>
            <a:pPr marL="0" indent="0">
              <a:buNone/>
            </a:pPr>
            <a:r>
              <a:rPr lang="ja-JP" altLang="ja-JP" sz="2400" dirty="0">
                <a:latin typeface="+mn-ea"/>
                <a:ea typeface="+mn-ea"/>
              </a:rPr>
              <a:t>【４】</a:t>
            </a:r>
            <a:r>
              <a:rPr lang="ja-JP" altLang="en-US" sz="2400" dirty="0">
                <a:latin typeface="+mn-ea"/>
                <a:ea typeface="+mn-ea"/>
              </a:rPr>
              <a:t>本人</a:t>
            </a:r>
            <a:r>
              <a:rPr lang="ja-JP" altLang="ja-JP" sz="2400" dirty="0">
                <a:latin typeface="+mn-ea"/>
                <a:ea typeface="+mn-ea"/>
              </a:rPr>
              <a:t>に（福祉的に）関わっている人や組織・企業〈商店〉・</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隣人について</a:t>
            </a:r>
            <a:endParaRPr lang="en-US" altLang="ja-JP" sz="2400" dirty="0">
              <a:latin typeface="+mn-ea"/>
              <a:ea typeface="+mn-ea"/>
            </a:endParaRPr>
          </a:p>
          <a:p>
            <a:pPr marL="0" indent="0">
              <a:buNone/>
            </a:pPr>
            <a:r>
              <a:rPr lang="ja-JP" altLang="ja-JP" sz="2400" dirty="0">
                <a:latin typeface="+mn-ea"/>
                <a:ea typeface="+mn-ea"/>
              </a:rPr>
              <a:t>【５】</a:t>
            </a:r>
            <a:r>
              <a:rPr lang="ja-JP" altLang="en-US" sz="2400" dirty="0">
                <a:latin typeface="+mn-ea"/>
                <a:ea typeface="+mn-ea"/>
              </a:rPr>
              <a:t>本人</a:t>
            </a:r>
            <a:r>
              <a:rPr lang="ja-JP" altLang="ja-JP" sz="2400" dirty="0">
                <a:latin typeface="+mn-ea"/>
                <a:ea typeface="+mn-ea"/>
              </a:rPr>
              <a:t>が見込んでいる相手〈相談に乗ってくれたり、困った</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時助けてくれる人〉行きつけの商店・診療所の医師・隣人に</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ついて</a:t>
            </a:r>
          </a:p>
        </p:txBody>
      </p:sp>
      <p:sp>
        <p:nvSpPr>
          <p:cNvPr id="12" name="テキスト ボックス 11">
            <a:extLst>
              <a:ext uri="{FF2B5EF4-FFF2-40B4-BE49-F238E27FC236}">
                <a16:creationId xmlns:a16="http://schemas.microsoft.com/office/drawing/2014/main" id="{CA39614F-1084-40B1-AFE1-26491D898E96}"/>
              </a:ext>
            </a:extLst>
          </p:cNvPr>
          <p:cNvSpPr txBox="1"/>
          <p:nvPr/>
        </p:nvSpPr>
        <p:spPr>
          <a:xfrm>
            <a:off x="426368" y="2000627"/>
            <a:ext cx="2417440" cy="523220"/>
          </a:xfrm>
          <a:prstGeom prst="rect">
            <a:avLst/>
          </a:prstGeom>
          <a:noFill/>
          <a:ln>
            <a:solidFill>
              <a:schemeClr val="tx1"/>
            </a:solidFill>
          </a:ln>
        </p:spPr>
        <p:txBody>
          <a:bodyPr wrap="square" rtlCol="0">
            <a:spAutoFit/>
          </a:bodyPr>
          <a:lstStyle/>
          <a:p>
            <a:pPr algn="ctr"/>
            <a:r>
              <a:rPr kumimoji="1" lang="ja-JP" altLang="en-US" sz="2800" dirty="0">
                <a:latin typeface="+mn-ea"/>
                <a:ea typeface="+mn-ea"/>
              </a:rPr>
              <a:t>地域の関わり</a:t>
            </a:r>
          </a:p>
        </p:txBody>
      </p:sp>
    </p:spTree>
    <p:extLst>
      <p:ext uri="{BB962C8B-B14F-4D97-AF65-F5344CB8AC3E}">
        <p14:creationId xmlns:p14="http://schemas.microsoft.com/office/powerpoint/2010/main" val="42425003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66394" y="288900"/>
            <a:ext cx="2674640" cy="634082"/>
          </a:xfrm>
          <a:ln>
            <a:solidFill>
              <a:schemeClr val="tx1"/>
            </a:solidFill>
          </a:ln>
        </p:spPr>
        <p:txBody>
          <a:bodyPr/>
          <a:lstStyle/>
          <a:p>
            <a:r>
              <a:rPr kumimoji="1" lang="ja-JP" altLang="en-US" sz="2800" dirty="0"/>
              <a:t>頼りになる</a:t>
            </a:r>
            <a:r>
              <a:rPr kumimoji="1" lang="ja-JP" altLang="en-US" sz="2800" dirty="0">
                <a:latin typeface="+mn-ea"/>
                <a:ea typeface="+mn-ea"/>
              </a:rPr>
              <a:t>資源</a:t>
            </a:r>
          </a:p>
        </p:txBody>
      </p:sp>
      <p:sp>
        <p:nvSpPr>
          <p:cNvPr id="3" name="コンテンツ プレースホルダー 2"/>
          <p:cNvSpPr>
            <a:spLocks noGrp="1"/>
          </p:cNvSpPr>
          <p:nvPr>
            <p:ph idx="1"/>
          </p:nvPr>
        </p:nvSpPr>
        <p:spPr>
          <a:xfrm>
            <a:off x="287524" y="951691"/>
            <a:ext cx="8568952" cy="2232248"/>
          </a:xfrm>
        </p:spPr>
        <p:txBody>
          <a:bodyPr/>
          <a:lstStyle/>
          <a:p>
            <a:pPr marL="0" indent="0">
              <a:buNone/>
            </a:pPr>
            <a:r>
              <a:rPr lang="ja-JP" altLang="ja-JP" sz="2400" dirty="0"/>
              <a:t>【６】</a:t>
            </a:r>
            <a:r>
              <a:rPr lang="ja-JP" altLang="en-US" sz="2400" dirty="0">
                <a:latin typeface="+mj-ea"/>
              </a:rPr>
              <a:t>本人</a:t>
            </a:r>
            <a:r>
              <a:rPr lang="ja-JP" altLang="ja-JP" sz="2400" dirty="0"/>
              <a:t>の親族で、利用者が頼みにしている相手について</a:t>
            </a:r>
          </a:p>
          <a:p>
            <a:pPr marL="0" indent="0">
              <a:buNone/>
            </a:pPr>
            <a:r>
              <a:rPr lang="ja-JP" altLang="ja-JP" sz="2400" dirty="0"/>
              <a:t>【７】</a:t>
            </a:r>
            <a:r>
              <a:rPr lang="ja-JP" altLang="en-US" sz="2400" dirty="0">
                <a:latin typeface="+mj-ea"/>
              </a:rPr>
              <a:t>本人</a:t>
            </a:r>
            <a:r>
              <a:rPr lang="ja-JP" altLang="ja-JP" sz="2400" dirty="0"/>
              <a:t>の〈これから戻る〉近隣は、利用者にとっていい近隣か。</a:t>
            </a:r>
            <a:endParaRPr lang="en-US" altLang="ja-JP" sz="2400" dirty="0"/>
          </a:p>
          <a:p>
            <a:pPr marL="0" indent="0">
              <a:buNone/>
            </a:pPr>
            <a:r>
              <a:rPr lang="ja-JP" altLang="ja-JP" sz="2400" dirty="0"/>
              <a:t>【８】</a:t>
            </a:r>
            <a:r>
              <a:rPr lang="ja-JP" altLang="en-US" sz="2400" dirty="0">
                <a:latin typeface="+mj-ea"/>
              </a:rPr>
              <a:t>本人</a:t>
            </a:r>
            <a:r>
              <a:rPr lang="ja-JP" altLang="ja-JP" sz="2400" dirty="0"/>
              <a:t>の周囲で、活用できそうな福祉資源はあるか。</a:t>
            </a:r>
          </a:p>
          <a:p>
            <a:pPr marL="0" indent="0">
              <a:buNone/>
            </a:pPr>
            <a:r>
              <a:rPr lang="ja-JP" altLang="ja-JP" sz="2400" dirty="0"/>
              <a:t>【９】</a:t>
            </a:r>
            <a:r>
              <a:rPr lang="ja-JP" altLang="en-US" sz="2400" dirty="0">
                <a:latin typeface="+mj-ea"/>
              </a:rPr>
              <a:t>本人</a:t>
            </a:r>
            <a:r>
              <a:rPr lang="ja-JP" altLang="ja-JP" sz="2400" dirty="0"/>
              <a:t>にとって「隠れた資源」となっているもの〈利用者を元気</a:t>
            </a:r>
            <a:endParaRPr lang="en-US" altLang="ja-JP" sz="2400" dirty="0"/>
          </a:p>
          <a:p>
            <a:pPr marL="0" indent="0">
              <a:buNone/>
            </a:pPr>
            <a:r>
              <a:rPr lang="ja-JP" altLang="en-US" sz="2400" dirty="0"/>
              <a:t>　　 </a:t>
            </a:r>
            <a:r>
              <a:rPr lang="ja-JP" altLang="ja-JP" sz="2400" dirty="0"/>
              <a:t>にさせているもの〉について</a:t>
            </a:r>
          </a:p>
        </p:txBody>
      </p:sp>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p:cNvSpPr>
            <a:spLocks noGrp="1"/>
          </p:cNvSpPr>
          <p:nvPr>
            <p:ph type="sldNum" sz="quarter" idx="12"/>
          </p:nvPr>
        </p:nvSpPr>
        <p:spPr>
          <a:xfrm>
            <a:off x="6986344" y="6525345"/>
            <a:ext cx="2133600" cy="476250"/>
          </a:xfrm>
        </p:spPr>
        <p:txBody>
          <a:bodyPr/>
          <a:lstStyle/>
          <a:p>
            <a:pPr>
              <a:defRPr/>
            </a:pPr>
            <a:fld id="{804D6B79-3AEB-42FE-A736-A41F7AEA0445}" type="slidenum">
              <a:rPr lang="en-US" altLang="ja-JP" smtClean="0"/>
              <a:pPr>
                <a:defRPr/>
              </a:pPr>
              <a:t>25</a:t>
            </a:fld>
            <a:endParaRPr lang="en-US" altLang="ja-JP"/>
          </a:p>
        </p:txBody>
      </p:sp>
      <p:sp>
        <p:nvSpPr>
          <p:cNvPr id="6" name="タイトル 1">
            <a:extLst>
              <a:ext uri="{FF2B5EF4-FFF2-40B4-BE49-F238E27FC236}">
                <a16:creationId xmlns:a16="http://schemas.microsoft.com/office/drawing/2014/main" id="{FCF2C396-1FE5-4936-BBC4-904DAA6F9E69}"/>
              </a:ext>
            </a:extLst>
          </p:cNvPr>
          <p:cNvSpPr txBox="1">
            <a:spLocks/>
          </p:cNvSpPr>
          <p:nvPr/>
        </p:nvSpPr>
        <p:spPr bwMode="auto">
          <a:xfrm>
            <a:off x="287524" y="3260070"/>
            <a:ext cx="2674640" cy="63408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2800" kern="0" dirty="0">
                <a:latin typeface="+mn-ea"/>
                <a:ea typeface="+mn-ea"/>
              </a:rPr>
              <a:t>本人のパワー</a:t>
            </a:r>
          </a:p>
        </p:txBody>
      </p:sp>
      <p:sp>
        <p:nvSpPr>
          <p:cNvPr id="7" name="テキスト ボックス 6">
            <a:extLst>
              <a:ext uri="{FF2B5EF4-FFF2-40B4-BE49-F238E27FC236}">
                <a16:creationId xmlns:a16="http://schemas.microsoft.com/office/drawing/2014/main" id="{3D1C9727-976F-45DF-9128-FAFED8BDB9C6}"/>
              </a:ext>
            </a:extLst>
          </p:cNvPr>
          <p:cNvSpPr txBox="1"/>
          <p:nvPr/>
        </p:nvSpPr>
        <p:spPr>
          <a:xfrm>
            <a:off x="266394" y="3970283"/>
            <a:ext cx="8399276" cy="2308324"/>
          </a:xfrm>
          <a:prstGeom prst="rect">
            <a:avLst/>
          </a:prstGeom>
          <a:noFill/>
        </p:spPr>
        <p:txBody>
          <a:bodyPr wrap="square" rtlCol="0">
            <a:spAutoFit/>
          </a:bodyPr>
          <a:lstStyle/>
          <a:p>
            <a:pPr marL="0" indent="0">
              <a:buNone/>
            </a:pPr>
            <a:r>
              <a:rPr lang="ja-JP" altLang="ja-JP" sz="2400" dirty="0">
                <a:latin typeface="+mn-ea"/>
                <a:ea typeface="+mn-ea"/>
              </a:rPr>
              <a:t>【</a:t>
            </a:r>
            <a:r>
              <a:rPr lang="en-US" altLang="ja-JP" sz="2400" dirty="0">
                <a:latin typeface="+mn-ea"/>
                <a:ea typeface="+mn-ea"/>
              </a:rPr>
              <a:t>10</a:t>
            </a:r>
            <a:r>
              <a:rPr lang="ja-JP" altLang="ja-JP" sz="2400" dirty="0">
                <a:latin typeface="+mn-ea"/>
                <a:ea typeface="+mn-ea"/>
              </a:rPr>
              <a:t>】</a:t>
            </a:r>
            <a:r>
              <a:rPr lang="ja-JP" altLang="en-US" sz="2400" dirty="0">
                <a:latin typeface="+mn-ea"/>
                <a:ea typeface="+mn-ea"/>
              </a:rPr>
              <a:t>本人</a:t>
            </a:r>
            <a:r>
              <a:rPr lang="ja-JP" altLang="ja-JP" sz="2400" dirty="0">
                <a:latin typeface="+mn-ea"/>
                <a:ea typeface="+mn-ea"/>
              </a:rPr>
              <a:t>は地域に対して、どんな資源性を有しているか。</a:t>
            </a:r>
            <a:endParaRPr lang="en-US" altLang="ja-JP" sz="2400" dirty="0">
              <a:latin typeface="+mn-ea"/>
              <a:ea typeface="+mn-ea"/>
            </a:endParaRPr>
          </a:p>
          <a:p>
            <a:pPr marL="0" indent="0">
              <a:buNone/>
            </a:pPr>
            <a:r>
              <a:rPr lang="ja-JP" altLang="ja-JP" sz="2400" dirty="0">
                <a:latin typeface="+mn-ea"/>
                <a:ea typeface="+mn-ea"/>
              </a:rPr>
              <a:t>【</a:t>
            </a:r>
            <a:r>
              <a:rPr lang="en-US" altLang="ja-JP" sz="2400" dirty="0">
                <a:latin typeface="+mn-ea"/>
                <a:ea typeface="+mn-ea"/>
              </a:rPr>
              <a:t>11</a:t>
            </a:r>
            <a:r>
              <a:rPr lang="ja-JP" altLang="ja-JP" sz="2400" dirty="0">
                <a:latin typeface="+mn-ea"/>
                <a:ea typeface="+mn-ea"/>
              </a:rPr>
              <a:t>】</a:t>
            </a:r>
            <a:r>
              <a:rPr lang="ja-JP" altLang="en-US" sz="2400" dirty="0">
                <a:latin typeface="+mn-ea"/>
                <a:ea typeface="+mn-ea"/>
              </a:rPr>
              <a:t>本人</a:t>
            </a:r>
            <a:r>
              <a:rPr lang="ja-JP" altLang="ja-JP" sz="2400" dirty="0">
                <a:latin typeface="+mn-ea"/>
                <a:ea typeface="+mn-ea"/>
              </a:rPr>
              <a:t>にとっての資源同士のネットワークの状況はどうか。</a:t>
            </a:r>
          </a:p>
          <a:p>
            <a:pPr marL="0" indent="0">
              <a:buNone/>
            </a:pPr>
            <a:r>
              <a:rPr lang="ja-JP" altLang="ja-JP" sz="2400" dirty="0">
                <a:latin typeface="+mn-ea"/>
                <a:ea typeface="+mn-ea"/>
              </a:rPr>
              <a:t>【</a:t>
            </a:r>
            <a:r>
              <a:rPr lang="en-US" altLang="ja-JP" sz="2400" dirty="0">
                <a:latin typeface="+mn-ea"/>
                <a:ea typeface="+mn-ea"/>
              </a:rPr>
              <a:t>12</a:t>
            </a:r>
            <a:r>
              <a:rPr lang="ja-JP" altLang="ja-JP" sz="2400" dirty="0">
                <a:latin typeface="+mn-ea"/>
                <a:ea typeface="+mn-ea"/>
              </a:rPr>
              <a:t>】</a:t>
            </a:r>
            <a:r>
              <a:rPr lang="ja-JP" altLang="en-US" sz="2400" dirty="0">
                <a:latin typeface="+mn-ea"/>
                <a:ea typeface="+mn-ea"/>
              </a:rPr>
              <a:t>本人</a:t>
            </a:r>
            <a:r>
              <a:rPr lang="ja-JP" altLang="ja-JP" sz="2400" dirty="0">
                <a:latin typeface="+mn-ea"/>
                <a:ea typeface="+mn-ea"/>
              </a:rPr>
              <a:t>の自宅〈居住場所〉は、</a:t>
            </a:r>
          </a:p>
          <a:p>
            <a:pPr marL="0" indent="0">
              <a:buNone/>
            </a:pPr>
            <a:r>
              <a:rPr lang="ja-JP" altLang="ja-JP" sz="2400" dirty="0">
                <a:latin typeface="+mn-ea"/>
                <a:ea typeface="+mn-ea"/>
              </a:rPr>
              <a:t>【</a:t>
            </a:r>
            <a:r>
              <a:rPr lang="en-US" altLang="ja-JP" sz="2400" dirty="0">
                <a:latin typeface="+mn-ea"/>
                <a:ea typeface="+mn-ea"/>
              </a:rPr>
              <a:t>13</a:t>
            </a:r>
            <a:r>
              <a:rPr lang="ja-JP" altLang="ja-JP" sz="2400" dirty="0">
                <a:latin typeface="+mn-ea"/>
                <a:ea typeface="+mn-ea"/>
              </a:rPr>
              <a:t>】</a:t>
            </a:r>
            <a:r>
              <a:rPr lang="ja-JP" altLang="en-US" sz="2400" dirty="0">
                <a:latin typeface="+mn-ea"/>
                <a:ea typeface="+mn-ea"/>
              </a:rPr>
              <a:t>本人</a:t>
            </a:r>
            <a:r>
              <a:rPr lang="ja-JP" altLang="ja-JP" sz="2400" dirty="0">
                <a:latin typeface="+mn-ea"/>
                <a:ea typeface="+mn-ea"/>
              </a:rPr>
              <a:t>のセルフケアマネジメント能力〈自分の状態を正確に</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把握・ハンディの中身も客観的に把握・その克服策の工夫</a:t>
            </a:r>
            <a:endParaRPr lang="en-US" altLang="ja-JP" sz="2400" dirty="0">
              <a:latin typeface="+mn-ea"/>
              <a:ea typeface="+mn-ea"/>
            </a:endParaRPr>
          </a:p>
          <a:p>
            <a:pPr marL="0" indent="0">
              <a:buNone/>
            </a:pPr>
            <a:r>
              <a:rPr lang="ja-JP" altLang="en-US" sz="2400" dirty="0">
                <a:latin typeface="+mn-ea"/>
                <a:ea typeface="+mn-ea"/>
              </a:rPr>
              <a:t>　　 </a:t>
            </a:r>
            <a:r>
              <a:rPr lang="ja-JP" altLang="ja-JP" sz="2400" dirty="0">
                <a:latin typeface="+mn-ea"/>
                <a:ea typeface="+mn-ea"/>
              </a:rPr>
              <a:t>・必要な資源を発掘・活用する資質等〉の評価をしてみよう。</a:t>
            </a:r>
          </a:p>
        </p:txBody>
      </p:sp>
    </p:spTree>
    <p:extLst>
      <p:ext uri="{BB962C8B-B14F-4D97-AF65-F5344CB8AC3E}">
        <p14:creationId xmlns:p14="http://schemas.microsoft.com/office/powerpoint/2010/main" val="2617839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 つの角を切り取った四角形 11"/>
          <p:cNvSpPr/>
          <p:nvPr/>
        </p:nvSpPr>
        <p:spPr>
          <a:xfrm flipH="1">
            <a:off x="2522545" y="809374"/>
            <a:ext cx="6363799" cy="5677197"/>
          </a:xfrm>
          <a:prstGeom prst="snip1Rect">
            <a:avLst>
              <a:gd name="adj" fmla="val 25642"/>
            </a:avLst>
          </a:prstGeom>
        </p:spPr>
        <p:style>
          <a:lnRef idx="1">
            <a:schemeClr val="accent3"/>
          </a:lnRef>
          <a:fillRef idx="2">
            <a:schemeClr val="accent3"/>
          </a:fillRef>
          <a:effectRef idx="1">
            <a:schemeClr val="accent3"/>
          </a:effectRef>
          <a:fontRef idx="minor">
            <a:schemeClr val="dk1"/>
          </a:fontRef>
        </p:style>
        <p:txBody>
          <a:bodyPr rtlCol="0" anchor="ctr"/>
          <a:lstStyle/>
          <a:p>
            <a:pPr algn="ctr" defTabSz="844083"/>
            <a:endParaRPr lang="ja-JP" altLang="en-US" sz="1662">
              <a:solidFill>
                <a:prstClr val="black"/>
              </a:solidFill>
              <a:latin typeface="Arial"/>
              <a:ea typeface="ＭＳ Ｐゴシック"/>
            </a:endParaRPr>
          </a:p>
        </p:txBody>
      </p:sp>
      <p:sp>
        <p:nvSpPr>
          <p:cNvPr id="2" name="タイトル 1"/>
          <p:cNvSpPr>
            <a:spLocks noGrp="1"/>
          </p:cNvSpPr>
          <p:nvPr>
            <p:ph type="title"/>
          </p:nvPr>
        </p:nvSpPr>
        <p:spPr>
          <a:xfrm>
            <a:off x="456998" y="225000"/>
            <a:ext cx="8229600" cy="545244"/>
          </a:xfrm>
        </p:spPr>
        <p:txBody>
          <a:bodyPr>
            <a:noAutofit/>
          </a:bodyPr>
          <a:lstStyle/>
          <a:p>
            <a:r>
              <a:rPr lang="ja-JP" altLang="en-US" sz="2769" b="1" dirty="0">
                <a:solidFill>
                  <a:schemeClr val="tx1">
                    <a:lumMod val="85000"/>
                    <a:lumOff val="15000"/>
                  </a:schemeClr>
                </a:solidFill>
              </a:rPr>
              <a:t>重層的な相談支援体制</a:t>
            </a:r>
          </a:p>
        </p:txBody>
      </p:sp>
      <p:sp>
        <p:nvSpPr>
          <p:cNvPr id="26" name="テキスト ボックス 25"/>
          <p:cNvSpPr txBox="1"/>
          <p:nvPr/>
        </p:nvSpPr>
        <p:spPr>
          <a:xfrm>
            <a:off x="133984" y="4994439"/>
            <a:ext cx="1629586" cy="433196"/>
          </a:xfrm>
          <a:prstGeom prst="rect">
            <a:avLst/>
          </a:prstGeom>
          <a:noFill/>
        </p:spPr>
        <p:txBody>
          <a:bodyPr wrap="square" rtlCol="0">
            <a:spAutoFit/>
          </a:bodyPr>
          <a:lstStyle/>
          <a:p>
            <a:pPr defTabSz="844083"/>
            <a:r>
              <a:rPr lang="ja-JP" altLang="en-US" sz="2215" b="1" dirty="0">
                <a:solidFill>
                  <a:prstClr val="black"/>
                </a:solidFill>
                <a:ea typeface="ＭＳ Ｐゴシック" charset="-128"/>
              </a:rPr>
              <a:t>＜第１層＞</a:t>
            </a:r>
          </a:p>
        </p:txBody>
      </p:sp>
      <p:sp>
        <p:nvSpPr>
          <p:cNvPr id="27" name="テキスト ボックス 26"/>
          <p:cNvSpPr txBox="1"/>
          <p:nvPr/>
        </p:nvSpPr>
        <p:spPr>
          <a:xfrm>
            <a:off x="180666" y="2897250"/>
            <a:ext cx="1783177" cy="433196"/>
          </a:xfrm>
          <a:prstGeom prst="rect">
            <a:avLst/>
          </a:prstGeom>
          <a:noFill/>
        </p:spPr>
        <p:txBody>
          <a:bodyPr wrap="square" rtlCol="0">
            <a:spAutoFit/>
          </a:bodyPr>
          <a:lstStyle/>
          <a:p>
            <a:pPr defTabSz="844083"/>
            <a:r>
              <a:rPr lang="ja-JP" altLang="en-US" sz="2215" b="1" dirty="0">
                <a:solidFill>
                  <a:prstClr val="black"/>
                </a:solidFill>
                <a:ea typeface="ＭＳ Ｐゴシック" charset="-128"/>
              </a:rPr>
              <a:t>＜第２層＞</a:t>
            </a:r>
          </a:p>
        </p:txBody>
      </p:sp>
      <p:sp>
        <p:nvSpPr>
          <p:cNvPr id="28" name="テキスト ボックス 27"/>
          <p:cNvSpPr txBox="1"/>
          <p:nvPr/>
        </p:nvSpPr>
        <p:spPr>
          <a:xfrm>
            <a:off x="133984" y="809374"/>
            <a:ext cx="2739761" cy="433196"/>
          </a:xfrm>
          <a:prstGeom prst="rect">
            <a:avLst/>
          </a:prstGeom>
          <a:noFill/>
        </p:spPr>
        <p:txBody>
          <a:bodyPr wrap="square" rtlCol="0">
            <a:spAutoFit/>
          </a:bodyPr>
          <a:lstStyle/>
          <a:p>
            <a:pPr defTabSz="844083"/>
            <a:r>
              <a:rPr lang="ja-JP" altLang="en-US" sz="2215" b="1" dirty="0">
                <a:solidFill>
                  <a:prstClr val="black"/>
                </a:solidFill>
                <a:ea typeface="ＭＳ Ｐゴシック" charset="-128"/>
              </a:rPr>
              <a:t>＜第３層＞</a:t>
            </a:r>
          </a:p>
        </p:txBody>
      </p:sp>
      <p:sp>
        <p:nvSpPr>
          <p:cNvPr id="29" name="テキスト ボックス 28"/>
          <p:cNvSpPr txBox="1"/>
          <p:nvPr/>
        </p:nvSpPr>
        <p:spPr>
          <a:xfrm>
            <a:off x="2873746" y="2305999"/>
            <a:ext cx="5729506" cy="348109"/>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defTabSz="844083"/>
            <a:r>
              <a:rPr lang="ja-JP" altLang="en-US" sz="1662" b="1" dirty="0">
                <a:solidFill>
                  <a:prstClr val="white"/>
                </a:solidFill>
                <a:latin typeface="Arial"/>
                <a:ea typeface="ＭＳ Ｐゴシック"/>
              </a:rPr>
              <a:t>主な担い手⇒基幹相談支援センター、地域（自立支援）協議会</a:t>
            </a:r>
          </a:p>
        </p:txBody>
      </p:sp>
      <p:sp>
        <p:nvSpPr>
          <p:cNvPr id="8" name="正方形/長方形 7"/>
          <p:cNvSpPr/>
          <p:nvPr/>
        </p:nvSpPr>
        <p:spPr>
          <a:xfrm>
            <a:off x="180666" y="5368391"/>
            <a:ext cx="2285280" cy="859659"/>
          </a:xfrm>
          <a:prstGeom prst="rect">
            <a:avLst/>
          </a:prstGeom>
        </p:spPr>
        <p:txBody>
          <a:bodyPr wrap="square">
            <a:spAutoFit/>
          </a:bodyPr>
          <a:lstStyle/>
          <a:p>
            <a:pPr marL="422041" indent="-422041" defTabSz="844083">
              <a:buFont typeface="+mj-lt"/>
              <a:buAutoNum type="alphaLcPeriod"/>
            </a:pPr>
            <a:r>
              <a:rPr lang="ja-JP" altLang="en-US" sz="1662" b="1" dirty="0">
                <a:solidFill>
                  <a:prstClr val="black"/>
                </a:solidFill>
                <a:ea typeface="ＭＳ Ｐゴシック" charset="-128"/>
              </a:rPr>
              <a:t>基本相談支援を基盤とした計画相談支援</a:t>
            </a:r>
            <a:endParaRPr lang="en-US" altLang="ja-JP" sz="1662" b="1" dirty="0">
              <a:solidFill>
                <a:prstClr val="black"/>
              </a:solidFill>
              <a:ea typeface="ＭＳ Ｐゴシック" charset="-128"/>
            </a:endParaRPr>
          </a:p>
        </p:txBody>
      </p:sp>
      <p:sp>
        <p:nvSpPr>
          <p:cNvPr id="9" name="正方形/長方形 8"/>
          <p:cNvSpPr/>
          <p:nvPr/>
        </p:nvSpPr>
        <p:spPr>
          <a:xfrm>
            <a:off x="180665" y="3221017"/>
            <a:ext cx="2341881" cy="348109"/>
          </a:xfrm>
          <a:prstGeom prst="rect">
            <a:avLst/>
          </a:prstGeom>
        </p:spPr>
        <p:txBody>
          <a:bodyPr wrap="square">
            <a:spAutoFit/>
          </a:bodyPr>
          <a:lstStyle/>
          <a:p>
            <a:pPr marL="422041" indent="-422041" defTabSz="844083">
              <a:buFont typeface="+mj-lt"/>
              <a:buAutoNum type="alphaLcPeriod" startAt="2"/>
            </a:pPr>
            <a:r>
              <a:rPr lang="ja-JP" altLang="en-US" sz="1662" b="1" dirty="0">
                <a:solidFill>
                  <a:prstClr val="black"/>
                </a:solidFill>
                <a:ea typeface="ＭＳ Ｐゴシック" charset="-128"/>
              </a:rPr>
              <a:t>一般的な相談支援</a:t>
            </a:r>
            <a:endParaRPr lang="en-US" altLang="ja-JP" sz="1662" b="1" dirty="0">
              <a:solidFill>
                <a:prstClr val="black"/>
              </a:solidFill>
              <a:ea typeface="ＭＳ Ｐゴシック" charset="-128"/>
            </a:endParaRPr>
          </a:p>
        </p:txBody>
      </p:sp>
      <p:sp>
        <p:nvSpPr>
          <p:cNvPr id="10" name="正方形/長方形 9"/>
          <p:cNvSpPr/>
          <p:nvPr/>
        </p:nvSpPr>
        <p:spPr>
          <a:xfrm>
            <a:off x="207809" y="1169058"/>
            <a:ext cx="3418706" cy="603883"/>
          </a:xfrm>
          <a:prstGeom prst="rect">
            <a:avLst/>
          </a:prstGeom>
        </p:spPr>
        <p:txBody>
          <a:bodyPr wrap="square">
            <a:spAutoFit/>
          </a:bodyPr>
          <a:lstStyle/>
          <a:p>
            <a:pPr marL="316531" indent="-316531" defTabSz="844083">
              <a:buFont typeface="+mj-lt"/>
              <a:buAutoNum type="alphaLcPeriod" startAt="3"/>
            </a:pPr>
            <a:r>
              <a:rPr lang="ja-JP" altLang="en-US" sz="1662" b="1" dirty="0">
                <a:solidFill>
                  <a:prstClr val="black"/>
                </a:solidFill>
                <a:ea typeface="ＭＳ Ｐゴシック" charset="-128"/>
              </a:rPr>
              <a:t>地域における相談支援体制の　整備や社会資源の開発など</a:t>
            </a:r>
          </a:p>
        </p:txBody>
      </p:sp>
      <p:sp>
        <p:nvSpPr>
          <p:cNvPr id="13" name="テキスト ボックス 12"/>
          <p:cNvSpPr txBox="1"/>
          <p:nvPr/>
        </p:nvSpPr>
        <p:spPr>
          <a:xfrm>
            <a:off x="4062928" y="969651"/>
            <a:ext cx="4540324" cy="1285352"/>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marL="263776" indent="-263776" defTabSz="844083">
              <a:buFont typeface="Wingdings" charset="2"/>
              <a:buChar char="l"/>
            </a:pPr>
            <a:r>
              <a:rPr lang="ja-JP" altLang="en-US" sz="1292" dirty="0">
                <a:solidFill>
                  <a:prstClr val="black"/>
                </a:solidFill>
                <a:latin typeface="Arial"/>
                <a:ea typeface="ＭＳ Ｐゴシック"/>
              </a:rPr>
              <a:t>総合的・専門的な相談の実施</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地域の相談支援体制強化の取組</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地域の相談事業者への専門的な指導助言、人材育成</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地域の相談機関との連携強化</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地域移行・地域定着の促進の取組</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権利擁護・虐待の防止</a:t>
            </a:r>
          </a:p>
        </p:txBody>
      </p:sp>
      <p:sp>
        <p:nvSpPr>
          <p:cNvPr id="21" name="1 つの角を切り取った四角形 20"/>
          <p:cNvSpPr/>
          <p:nvPr/>
        </p:nvSpPr>
        <p:spPr>
          <a:xfrm>
            <a:off x="2547159" y="2764311"/>
            <a:ext cx="4740174" cy="3722260"/>
          </a:xfrm>
          <a:prstGeom prst="snip1Rect">
            <a:avLst>
              <a:gd name="adj" fmla="val 25642"/>
            </a:avLst>
          </a:prstGeom>
        </p:spPr>
        <p:style>
          <a:lnRef idx="1">
            <a:schemeClr val="accent5"/>
          </a:lnRef>
          <a:fillRef idx="2">
            <a:schemeClr val="accent5"/>
          </a:fillRef>
          <a:effectRef idx="1">
            <a:schemeClr val="accent5"/>
          </a:effectRef>
          <a:fontRef idx="minor">
            <a:schemeClr val="dk1"/>
          </a:fontRef>
        </p:style>
        <p:txBody>
          <a:bodyPr rtlCol="0" anchor="ctr"/>
          <a:lstStyle/>
          <a:p>
            <a:pPr algn="ctr" defTabSz="844083"/>
            <a:endParaRPr lang="ja-JP" altLang="en-US" sz="1662">
              <a:solidFill>
                <a:prstClr val="black"/>
              </a:solidFill>
              <a:latin typeface="Arial"/>
              <a:ea typeface="ＭＳ Ｐゴシック"/>
            </a:endParaRPr>
          </a:p>
        </p:txBody>
      </p:sp>
      <p:sp>
        <p:nvSpPr>
          <p:cNvPr id="14" name="テキスト ボックス 13"/>
          <p:cNvSpPr txBox="1"/>
          <p:nvPr/>
        </p:nvSpPr>
        <p:spPr>
          <a:xfrm>
            <a:off x="2612475" y="2897249"/>
            <a:ext cx="3788415" cy="148418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263776" indent="-263776" defTabSz="844083">
              <a:buFont typeface="Wingdings" charset="2"/>
              <a:buChar char="l"/>
            </a:pPr>
            <a:r>
              <a:rPr lang="ja-JP" altLang="en-US" sz="1292" dirty="0">
                <a:solidFill>
                  <a:prstClr val="black"/>
                </a:solidFill>
                <a:latin typeface="Arial"/>
                <a:ea typeface="ＭＳ Ｐゴシック"/>
              </a:rPr>
              <a:t>福祉サービスの利用援助（情報提供、相談等）</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社会資源を活用するための支援（各種支援施策に関する助言・指導）</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社会生活力を高めるための支援</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ピアカウンセリング</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権利擁護のために必要な援助</a:t>
            </a:r>
            <a:endParaRPr lang="en-US" altLang="ja-JP" sz="1292" dirty="0">
              <a:solidFill>
                <a:prstClr val="black"/>
              </a:solidFill>
              <a:latin typeface="Arial"/>
              <a:ea typeface="ＭＳ Ｐゴシック"/>
            </a:endParaRPr>
          </a:p>
          <a:p>
            <a:pPr marL="263776" indent="-263776" defTabSz="844083">
              <a:buFont typeface="Wingdings" charset="2"/>
              <a:buChar char="l"/>
            </a:pPr>
            <a:r>
              <a:rPr lang="ja-JP" altLang="en-US" sz="1292" dirty="0">
                <a:solidFill>
                  <a:prstClr val="black"/>
                </a:solidFill>
                <a:latin typeface="Arial"/>
                <a:ea typeface="ＭＳ Ｐゴシック"/>
              </a:rPr>
              <a:t>専門機関の紹介　　　　　　　</a:t>
            </a:r>
          </a:p>
        </p:txBody>
      </p:sp>
      <p:sp>
        <p:nvSpPr>
          <p:cNvPr id="37" name="テキスト ボックス 36"/>
          <p:cNvSpPr txBox="1"/>
          <p:nvPr/>
        </p:nvSpPr>
        <p:spPr>
          <a:xfrm>
            <a:off x="2609893" y="4426035"/>
            <a:ext cx="3790997" cy="34810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defTabSz="844083"/>
            <a:r>
              <a:rPr lang="ja-JP" altLang="en-US" sz="1662" b="1" dirty="0">
                <a:solidFill>
                  <a:prstClr val="white"/>
                </a:solidFill>
                <a:latin typeface="Arial"/>
                <a:ea typeface="ＭＳ Ｐゴシック"/>
              </a:rPr>
              <a:t>主な担い手⇒市町村相談支援事業</a:t>
            </a:r>
          </a:p>
        </p:txBody>
      </p:sp>
      <p:sp>
        <p:nvSpPr>
          <p:cNvPr id="33" name="片側の 2 つの角を切り取った四角形 32"/>
          <p:cNvSpPr/>
          <p:nvPr/>
        </p:nvSpPr>
        <p:spPr>
          <a:xfrm>
            <a:off x="2522546" y="4941638"/>
            <a:ext cx="6363799" cy="1544934"/>
          </a:xfrm>
          <a:prstGeom prst="snip2SameRect">
            <a:avLst>
              <a:gd name="adj1" fmla="val 50000"/>
              <a:gd name="adj2" fmla="val 0"/>
            </a:avLst>
          </a:prstGeom>
        </p:spPr>
        <p:style>
          <a:lnRef idx="1">
            <a:schemeClr val="accent6"/>
          </a:lnRef>
          <a:fillRef idx="2">
            <a:schemeClr val="accent6"/>
          </a:fillRef>
          <a:effectRef idx="1">
            <a:schemeClr val="accent6"/>
          </a:effectRef>
          <a:fontRef idx="minor">
            <a:schemeClr val="dk1"/>
          </a:fontRef>
        </p:style>
        <p:txBody>
          <a:bodyPr rtlCol="0" anchor="ctr"/>
          <a:lstStyle/>
          <a:p>
            <a:pPr algn="ctr" defTabSz="844083"/>
            <a:endParaRPr lang="ja-JP" altLang="en-US" sz="1662" dirty="0">
              <a:solidFill>
                <a:prstClr val="black"/>
              </a:solidFill>
              <a:latin typeface="Arial"/>
              <a:ea typeface="ＭＳ Ｐゴシック"/>
            </a:endParaRPr>
          </a:p>
        </p:txBody>
      </p:sp>
      <p:sp>
        <p:nvSpPr>
          <p:cNvPr id="15" name="テキスト ボックス 14"/>
          <p:cNvSpPr txBox="1"/>
          <p:nvPr/>
        </p:nvSpPr>
        <p:spPr>
          <a:xfrm>
            <a:off x="4416924" y="5281553"/>
            <a:ext cx="3684354" cy="688843"/>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marL="158265" indent="-158265" defTabSz="844083">
              <a:buFont typeface="Wingdings" charset="2"/>
              <a:buChar char="l"/>
            </a:pPr>
            <a:r>
              <a:rPr lang="ja-JP" altLang="en-US" sz="1292" dirty="0">
                <a:solidFill>
                  <a:prstClr val="black"/>
                </a:solidFill>
                <a:latin typeface="Arial"/>
                <a:ea typeface="ＭＳ Ｐゴシック"/>
              </a:rPr>
              <a:t>基本相談支援</a:t>
            </a:r>
            <a:endParaRPr lang="en-US" altLang="ja-JP" sz="1292" dirty="0">
              <a:solidFill>
                <a:prstClr val="black"/>
              </a:solidFill>
              <a:latin typeface="Arial"/>
              <a:ea typeface="ＭＳ Ｐゴシック"/>
            </a:endParaRPr>
          </a:p>
          <a:p>
            <a:pPr marL="158265" indent="-158265" defTabSz="844083">
              <a:buFont typeface="Wingdings" charset="2"/>
              <a:buChar char="l"/>
            </a:pPr>
            <a:r>
              <a:rPr lang="ja-JP" altLang="en-US" sz="1292" dirty="0">
                <a:solidFill>
                  <a:prstClr val="black"/>
                </a:solidFill>
                <a:latin typeface="Arial"/>
                <a:ea typeface="ＭＳ Ｐゴシック"/>
              </a:rPr>
              <a:t>計画相談支援等</a:t>
            </a:r>
            <a:endParaRPr lang="en-US" altLang="ja-JP" sz="1292" dirty="0">
              <a:solidFill>
                <a:prstClr val="black"/>
              </a:solidFill>
              <a:latin typeface="Arial"/>
              <a:ea typeface="ＭＳ Ｐゴシック"/>
            </a:endParaRPr>
          </a:p>
          <a:p>
            <a:pPr defTabSz="844083"/>
            <a:r>
              <a:rPr lang="ja-JP" altLang="en-US" sz="1292" dirty="0">
                <a:solidFill>
                  <a:prstClr val="black"/>
                </a:solidFill>
                <a:latin typeface="Arial"/>
                <a:ea typeface="ＭＳ Ｐゴシック"/>
              </a:rPr>
              <a:t>　・サービス利用支援　・継続サービス利用支援</a:t>
            </a:r>
            <a:endParaRPr lang="en-US" altLang="ja-JP" sz="1292" dirty="0">
              <a:solidFill>
                <a:prstClr val="black"/>
              </a:solidFill>
              <a:latin typeface="Arial"/>
              <a:ea typeface="ＭＳ Ｐゴシック"/>
            </a:endParaRPr>
          </a:p>
        </p:txBody>
      </p:sp>
      <p:sp>
        <p:nvSpPr>
          <p:cNvPr id="38" name="テキスト ボックス 37"/>
          <p:cNvSpPr txBox="1"/>
          <p:nvPr/>
        </p:nvSpPr>
        <p:spPr>
          <a:xfrm>
            <a:off x="4420553" y="6012711"/>
            <a:ext cx="3680553" cy="348109"/>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defTabSz="844083"/>
            <a:r>
              <a:rPr lang="ja-JP" altLang="en-US" sz="1662" b="1" dirty="0">
                <a:solidFill>
                  <a:prstClr val="white"/>
                </a:solidFill>
                <a:latin typeface="Arial"/>
                <a:ea typeface="ＭＳ Ｐゴシック"/>
              </a:rPr>
              <a:t>主な担い手⇒指定特定相談支援事業</a:t>
            </a:r>
          </a:p>
        </p:txBody>
      </p:sp>
      <p:cxnSp>
        <p:nvCxnSpPr>
          <p:cNvPr id="19" name="直線コネクタ 18"/>
          <p:cNvCxnSpPr/>
          <p:nvPr/>
        </p:nvCxnSpPr>
        <p:spPr>
          <a:xfrm>
            <a:off x="207809" y="4921982"/>
            <a:ext cx="8936192" cy="0"/>
          </a:xfrm>
          <a:prstGeom prst="line">
            <a:avLst/>
          </a:prstGeom>
          <a:ln w="38100">
            <a:solidFill>
              <a:schemeClr val="tx1">
                <a:lumMod val="75000"/>
                <a:lumOff val="2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180665" y="2764311"/>
            <a:ext cx="8963335" cy="0"/>
          </a:xfrm>
          <a:prstGeom prst="line">
            <a:avLst/>
          </a:prstGeom>
          <a:ln w="38100">
            <a:solidFill>
              <a:schemeClr val="tx1">
                <a:lumMod val="65000"/>
                <a:lumOff val="35000"/>
              </a:schemeClr>
            </a:solidFill>
            <a:prstDash val="lgDashDot"/>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a:xfrm>
            <a:off x="0" y="703774"/>
            <a:ext cx="9144000" cy="0"/>
          </a:xfrm>
          <a:prstGeom prst="line">
            <a:avLst/>
          </a:prstGeom>
          <a:ln/>
        </p:spPr>
        <p:style>
          <a:lnRef idx="3">
            <a:schemeClr val="accent1"/>
          </a:lnRef>
          <a:fillRef idx="0">
            <a:schemeClr val="accent1"/>
          </a:fillRef>
          <a:effectRef idx="2">
            <a:schemeClr val="accent1"/>
          </a:effectRef>
          <a:fontRef idx="minor">
            <a:schemeClr val="tx1"/>
          </a:fontRef>
        </p:style>
      </p:cxnSp>
      <p:sp>
        <p:nvSpPr>
          <p:cNvPr id="3" name="スライド番号プレースホルダー 2"/>
          <p:cNvSpPr>
            <a:spLocks noGrp="1"/>
          </p:cNvSpPr>
          <p:nvPr>
            <p:ph type="sldNum" sz="quarter" idx="12"/>
          </p:nvPr>
        </p:nvSpPr>
        <p:spPr>
          <a:xfrm>
            <a:off x="6876256" y="6536428"/>
            <a:ext cx="2133600" cy="476250"/>
          </a:xfrm>
        </p:spPr>
        <p:txBody>
          <a:bodyPr/>
          <a:lstStyle/>
          <a:p>
            <a:pPr defTabSz="844083">
              <a:defRPr/>
            </a:pPr>
            <a:r>
              <a:rPr lang="en-US" altLang="ja-JP" dirty="0" smtClean="0">
                <a:solidFill>
                  <a:prstClr val="black"/>
                </a:solidFill>
              </a:rPr>
              <a:t>3</a:t>
            </a:r>
            <a:endParaRPr lang="en-US" altLang="ja-JP" dirty="0">
              <a:solidFill>
                <a:prstClr val="black"/>
              </a:solidFill>
            </a:endParaRPr>
          </a:p>
        </p:txBody>
      </p:sp>
      <p:sp>
        <p:nvSpPr>
          <p:cNvPr id="23"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814264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pPr eaLnBrk="1" hangingPunct="1"/>
            <a:r>
              <a:rPr lang="ja-JP" altLang="en-US" sz="3600" dirty="0">
                <a:solidFill>
                  <a:schemeClr val="tx1"/>
                </a:solidFill>
                <a:highlight>
                  <a:srgbClr val="FFFF00"/>
                </a:highlight>
                <a:latin typeface="+mj-ea"/>
              </a:rPr>
              <a:t>演習のねらい</a:t>
            </a:r>
          </a:p>
        </p:txBody>
      </p:sp>
      <p:sp>
        <p:nvSpPr>
          <p:cNvPr id="3" name="コンテンツ プレースホルダー 2"/>
          <p:cNvSpPr>
            <a:spLocks noGrp="1"/>
          </p:cNvSpPr>
          <p:nvPr>
            <p:ph idx="1"/>
          </p:nvPr>
        </p:nvSpPr>
        <p:spPr>
          <a:xfrm>
            <a:off x="323528" y="1600200"/>
            <a:ext cx="8363272" cy="4525963"/>
          </a:xfrm>
        </p:spPr>
        <p:txBody>
          <a:bodyPr/>
          <a:lstStyle/>
          <a:p>
            <a:r>
              <a:rPr lang="ja-JP" altLang="en-US" dirty="0"/>
              <a:t>講義</a:t>
            </a:r>
            <a:r>
              <a:rPr kumimoji="1" lang="ja-JP" altLang="en-US" dirty="0"/>
              <a:t>「地域援助技術の考え方と展開方法」を踏まえ、実際の地域課題の解決に向けて、主任相談支援専門員と</a:t>
            </a:r>
            <a:r>
              <a:rPr lang="ja-JP" altLang="en-US" dirty="0"/>
              <a:t>してどのように関わるかを学ぶ。</a:t>
            </a:r>
            <a:endParaRPr lang="en-US" altLang="ja-JP" dirty="0"/>
          </a:p>
          <a:p>
            <a:r>
              <a:rPr kumimoji="1" lang="ja-JP" altLang="en-US" dirty="0"/>
              <a:t>今回は特に、障害福祉計画等でポイントとされている諸課題についての各地域の取り組みを共有し、（地域自立支援）協議会の活用と主任相談支援専門員の役割について検討する機会とする。</a:t>
            </a:r>
          </a:p>
        </p:txBody>
      </p:sp>
      <p:sp>
        <p:nvSpPr>
          <p:cNvPr id="5"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4" name="スライド番号プレースホルダー 3"/>
          <p:cNvSpPr>
            <a:spLocks noGrp="1"/>
          </p:cNvSpPr>
          <p:nvPr>
            <p:ph type="sldNum" sz="quarter" idx="12"/>
          </p:nvPr>
        </p:nvSpPr>
        <p:spPr>
          <a:xfrm>
            <a:off x="7010400" y="6525345"/>
            <a:ext cx="2133600" cy="476250"/>
          </a:xfrm>
        </p:spPr>
        <p:txBody>
          <a:bodyPr/>
          <a:lstStyle/>
          <a:p>
            <a:pPr>
              <a:defRPr/>
            </a:pPr>
            <a:fld id="{804D6B79-3AEB-42FE-A736-A41F7AEA0445}" type="slidenum">
              <a:rPr lang="en-US" altLang="ja-JP" smtClean="0"/>
              <a:pPr>
                <a:defRPr/>
              </a:pPr>
              <a:t>4</a:t>
            </a:fld>
            <a:endParaRPr lang="en-US" altLang="ja-JP" dirty="0"/>
          </a:p>
        </p:txBody>
      </p:sp>
    </p:spTree>
    <p:extLst>
      <p:ext uri="{BB962C8B-B14F-4D97-AF65-F5344CB8AC3E}">
        <p14:creationId xmlns:p14="http://schemas.microsoft.com/office/powerpoint/2010/main" val="1961002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highlight>
                  <a:srgbClr val="FFFF00"/>
                </a:highlight>
              </a:rPr>
              <a:t>演習の流れ</a:t>
            </a:r>
          </a:p>
        </p:txBody>
      </p:sp>
      <p:graphicFrame>
        <p:nvGraphicFramePr>
          <p:cNvPr id="6" name="コンテンツ プレースホルダー 5">
            <a:extLst>
              <a:ext uri="{FF2B5EF4-FFF2-40B4-BE49-F238E27FC236}">
                <a16:creationId xmlns:a16="http://schemas.microsoft.com/office/drawing/2014/main" id="{585A6F94-2C65-4BDC-B07B-220D3C8F9BFB}"/>
              </a:ext>
            </a:extLst>
          </p:cNvPr>
          <p:cNvGraphicFramePr>
            <a:graphicFrameLocks noGrp="1"/>
          </p:cNvGraphicFramePr>
          <p:nvPr>
            <p:ph idx="1"/>
            <p:extLst>
              <p:ext uri="{D42A27DB-BD31-4B8C-83A1-F6EECF244321}">
                <p14:modId xmlns:p14="http://schemas.microsoft.com/office/powerpoint/2010/main" val="3154404626"/>
              </p:ext>
            </p:extLst>
          </p:nvPr>
        </p:nvGraphicFramePr>
        <p:xfrm>
          <a:off x="457200" y="1874520"/>
          <a:ext cx="8229600" cy="3352800"/>
        </p:xfrm>
        <a:graphic>
          <a:graphicData uri="http://schemas.openxmlformats.org/drawingml/2006/table">
            <a:tbl>
              <a:tblPr firstRow="1" bandRow="1">
                <a:tableStyleId>{5940675A-B579-460E-94D1-54222C63F5DA}</a:tableStyleId>
              </a:tblPr>
              <a:tblGrid>
                <a:gridCol w="2386608">
                  <a:extLst>
                    <a:ext uri="{9D8B030D-6E8A-4147-A177-3AD203B41FA5}">
                      <a16:colId xmlns:a16="http://schemas.microsoft.com/office/drawing/2014/main" val="3870481205"/>
                    </a:ext>
                  </a:extLst>
                </a:gridCol>
                <a:gridCol w="4680520">
                  <a:extLst>
                    <a:ext uri="{9D8B030D-6E8A-4147-A177-3AD203B41FA5}">
                      <a16:colId xmlns:a16="http://schemas.microsoft.com/office/drawing/2014/main" val="2826550024"/>
                    </a:ext>
                  </a:extLst>
                </a:gridCol>
                <a:gridCol w="1162472">
                  <a:extLst>
                    <a:ext uri="{9D8B030D-6E8A-4147-A177-3AD203B41FA5}">
                      <a16:colId xmlns:a16="http://schemas.microsoft.com/office/drawing/2014/main" val="4236747365"/>
                    </a:ext>
                  </a:extLst>
                </a:gridCol>
              </a:tblGrid>
              <a:tr h="370840">
                <a:tc>
                  <a:txBody>
                    <a:bodyPr/>
                    <a:lstStyle/>
                    <a:p>
                      <a:pPr algn="ctr"/>
                      <a:r>
                        <a:rPr kumimoji="1" lang="ja-JP" altLang="en-US" sz="2800" dirty="0"/>
                        <a:t>時間</a:t>
                      </a:r>
                    </a:p>
                  </a:txBody>
                  <a:tcPr/>
                </a:tc>
                <a:tc>
                  <a:txBody>
                    <a:bodyPr/>
                    <a:lstStyle/>
                    <a:p>
                      <a:pPr algn="ctr"/>
                      <a:r>
                        <a:rPr kumimoji="1" lang="ja-JP" altLang="en-US" sz="2800" dirty="0"/>
                        <a:t>内容</a:t>
                      </a:r>
                    </a:p>
                  </a:txBody>
                  <a:tcPr/>
                </a:tc>
                <a:tc>
                  <a:txBody>
                    <a:bodyPr/>
                    <a:lstStyle/>
                    <a:p>
                      <a:pPr algn="ctr"/>
                      <a:r>
                        <a:rPr kumimoji="1" lang="ja-JP" altLang="en-US" sz="2800" dirty="0"/>
                        <a:t>進行</a:t>
                      </a:r>
                    </a:p>
                  </a:txBody>
                  <a:tcPr/>
                </a:tc>
                <a:extLst>
                  <a:ext uri="{0D108BD9-81ED-4DB2-BD59-A6C34878D82A}">
                    <a16:rowId xmlns:a16="http://schemas.microsoft.com/office/drawing/2014/main" val="2515708897"/>
                  </a:ext>
                </a:extLst>
              </a:tr>
              <a:tr h="370840">
                <a:tc>
                  <a:txBody>
                    <a:bodyPr/>
                    <a:lstStyle/>
                    <a:p>
                      <a:r>
                        <a:rPr kumimoji="1" lang="en-US" altLang="ja-JP" sz="2800" dirty="0"/>
                        <a:t>11:15</a:t>
                      </a:r>
                      <a:r>
                        <a:rPr kumimoji="1" lang="ja-JP" altLang="en-US" sz="2800" dirty="0"/>
                        <a:t>～</a:t>
                      </a:r>
                      <a:r>
                        <a:rPr kumimoji="1" lang="en-US" altLang="ja-JP" sz="2800" dirty="0"/>
                        <a:t>12:45</a:t>
                      </a:r>
                      <a:endParaRPr kumimoji="1" lang="ja-JP" altLang="en-US" sz="2800" dirty="0"/>
                    </a:p>
                  </a:txBody>
                  <a:tcPr/>
                </a:tc>
                <a:tc>
                  <a:txBody>
                    <a:bodyPr/>
                    <a:lstStyle/>
                    <a:p>
                      <a:r>
                        <a:rPr kumimoji="1" lang="ja-JP" altLang="en-US" sz="2800" dirty="0"/>
                        <a:t>地域援助の具体的展開</a:t>
                      </a:r>
                      <a:r>
                        <a:rPr kumimoji="1" lang="en-US" altLang="ja-JP" sz="2800" dirty="0"/>
                        <a:t>Ⅰ</a:t>
                      </a:r>
                      <a:endParaRPr kumimoji="1" lang="ja-JP" altLang="en-US" sz="2800" dirty="0"/>
                    </a:p>
                  </a:txBody>
                  <a:tcPr/>
                </a:tc>
                <a:tc>
                  <a:txBody>
                    <a:bodyPr/>
                    <a:lstStyle/>
                    <a:p>
                      <a:r>
                        <a:rPr kumimoji="1" lang="ja-JP" altLang="en-US" sz="2800" dirty="0"/>
                        <a:t>小　島</a:t>
                      </a:r>
                    </a:p>
                  </a:txBody>
                  <a:tcPr/>
                </a:tc>
                <a:extLst>
                  <a:ext uri="{0D108BD9-81ED-4DB2-BD59-A6C34878D82A}">
                    <a16:rowId xmlns:a16="http://schemas.microsoft.com/office/drawing/2014/main" val="948528982"/>
                  </a:ext>
                </a:extLst>
              </a:tr>
              <a:tr h="370840">
                <a:tc>
                  <a:txBody>
                    <a:bodyPr/>
                    <a:lstStyle/>
                    <a:p>
                      <a:r>
                        <a:rPr kumimoji="1" lang="en-US" altLang="ja-JP" sz="2800" dirty="0"/>
                        <a:t>12:45</a:t>
                      </a:r>
                      <a:r>
                        <a:rPr kumimoji="1" lang="ja-JP" altLang="en-US" sz="2800" dirty="0"/>
                        <a:t>～</a:t>
                      </a:r>
                      <a:r>
                        <a:rPr kumimoji="1" lang="en-US" altLang="ja-JP" sz="2800" dirty="0"/>
                        <a:t>13:45</a:t>
                      </a:r>
                      <a:endParaRPr kumimoji="1" lang="ja-JP" altLang="en-US" sz="2800" dirty="0"/>
                    </a:p>
                  </a:txBody>
                  <a:tcPr/>
                </a:tc>
                <a:tc>
                  <a:txBody>
                    <a:bodyPr/>
                    <a:lstStyle/>
                    <a:p>
                      <a:r>
                        <a:rPr kumimoji="1" lang="ja-JP" altLang="en-US" sz="2800" dirty="0"/>
                        <a:t>昼休憩</a:t>
                      </a:r>
                    </a:p>
                  </a:txBody>
                  <a:tcPr/>
                </a:tc>
                <a:tc>
                  <a:txBody>
                    <a:bodyPr/>
                    <a:lstStyle/>
                    <a:p>
                      <a:endParaRPr kumimoji="1" lang="ja-JP" altLang="en-US" sz="2800" dirty="0"/>
                    </a:p>
                  </a:txBody>
                  <a:tcPr/>
                </a:tc>
                <a:extLst>
                  <a:ext uri="{0D108BD9-81ED-4DB2-BD59-A6C34878D82A}">
                    <a16:rowId xmlns:a16="http://schemas.microsoft.com/office/drawing/2014/main" val="1897841095"/>
                  </a:ext>
                </a:extLst>
              </a:tr>
              <a:tr h="1483360">
                <a:tc>
                  <a:txBody>
                    <a:bodyPr/>
                    <a:lstStyle/>
                    <a:p>
                      <a:r>
                        <a:rPr kumimoji="1" lang="en-US" altLang="ja-JP" sz="2800" dirty="0"/>
                        <a:t>13:45</a:t>
                      </a:r>
                      <a:r>
                        <a:rPr kumimoji="1" lang="ja-JP" altLang="en-US" sz="2800" dirty="0"/>
                        <a:t>～</a:t>
                      </a:r>
                      <a:r>
                        <a:rPr kumimoji="1" lang="en-US" altLang="ja-JP" sz="2800" dirty="0"/>
                        <a:t>17:00</a:t>
                      </a:r>
                    </a:p>
                    <a:p>
                      <a:pPr algn="r"/>
                      <a:endParaRPr kumimoji="1" lang="ja-JP" altLang="en-US" sz="2800" dirty="0"/>
                    </a:p>
                  </a:txBody>
                  <a:tcPr/>
                </a:tc>
                <a:tc>
                  <a:txBody>
                    <a:bodyPr/>
                    <a:lstStyle/>
                    <a:p>
                      <a:r>
                        <a:rPr kumimoji="1" lang="ja-JP" altLang="en-US" sz="2800" dirty="0"/>
                        <a:t>地域援助の具体的展開</a:t>
                      </a:r>
                      <a:r>
                        <a:rPr kumimoji="1" lang="en-US" altLang="ja-JP" sz="2800" dirty="0"/>
                        <a:t>Ⅱ</a:t>
                      </a:r>
                    </a:p>
                    <a:p>
                      <a:r>
                        <a:rPr kumimoji="1" lang="ja-JP" altLang="en-US" sz="2800" dirty="0"/>
                        <a:t>①地域相談支援を通して</a:t>
                      </a:r>
                      <a:endParaRPr kumimoji="1" lang="en-US" altLang="ja-JP" sz="2800" dirty="0"/>
                    </a:p>
                    <a:p>
                      <a:r>
                        <a:rPr kumimoji="1" lang="ja-JP" altLang="en-US" sz="2800" dirty="0"/>
                        <a:t>②グループで選定したテーマ</a:t>
                      </a:r>
                      <a:endParaRPr kumimoji="1" lang="en-US" altLang="ja-JP" sz="2800" dirty="0"/>
                    </a:p>
                    <a:p>
                      <a:r>
                        <a:rPr kumimoji="1" lang="ja-JP" altLang="en-US" sz="2800" dirty="0"/>
                        <a:t>③まとめ</a:t>
                      </a:r>
                    </a:p>
                  </a:txBody>
                  <a:tcPr/>
                </a:tc>
                <a:tc>
                  <a:txBody>
                    <a:bodyPr/>
                    <a:lstStyle/>
                    <a:p>
                      <a:endParaRPr kumimoji="1" lang="en-US" altLang="ja-JP" sz="2800" dirty="0"/>
                    </a:p>
                    <a:p>
                      <a:r>
                        <a:rPr kumimoji="1" lang="ja-JP" altLang="en-US" sz="2800" dirty="0"/>
                        <a:t>岩　上</a:t>
                      </a:r>
                      <a:endParaRPr kumimoji="1" lang="en-US" altLang="ja-JP" sz="2800" dirty="0"/>
                    </a:p>
                    <a:p>
                      <a:r>
                        <a:rPr kumimoji="1" lang="ja-JP" altLang="en-US" sz="2800" dirty="0"/>
                        <a:t>小　島</a:t>
                      </a:r>
                    </a:p>
                  </a:txBody>
                  <a:tcPr/>
                </a:tc>
                <a:extLst>
                  <a:ext uri="{0D108BD9-81ED-4DB2-BD59-A6C34878D82A}">
                    <a16:rowId xmlns:a16="http://schemas.microsoft.com/office/drawing/2014/main" val="422471577"/>
                  </a:ext>
                </a:extLst>
              </a:tr>
            </a:tbl>
          </a:graphicData>
        </a:graphic>
      </p:graphicFrame>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3" name="スライド番号プレースホルダー 2"/>
          <p:cNvSpPr>
            <a:spLocks noGrp="1"/>
          </p:cNvSpPr>
          <p:nvPr>
            <p:ph type="sldNum" sz="quarter" idx="12"/>
          </p:nvPr>
        </p:nvSpPr>
        <p:spPr>
          <a:xfrm>
            <a:off x="6977072" y="6425719"/>
            <a:ext cx="2133600" cy="476250"/>
          </a:xfrm>
        </p:spPr>
        <p:txBody>
          <a:bodyPr/>
          <a:lstStyle/>
          <a:p>
            <a:pPr>
              <a:defRPr/>
            </a:pPr>
            <a:fld id="{804D6B79-3AEB-42FE-A736-A41F7AEA0445}" type="slidenum">
              <a:rPr lang="en-US" altLang="ja-JP" smtClean="0"/>
              <a:pPr>
                <a:defRPr/>
              </a:pPr>
              <a:t>5</a:t>
            </a:fld>
            <a:endParaRPr lang="en-US" altLang="ja-JP"/>
          </a:p>
        </p:txBody>
      </p:sp>
    </p:spTree>
    <p:extLst>
      <p:ext uri="{BB962C8B-B14F-4D97-AF65-F5344CB8AC3E}">
        <p14:creationId xmlns:p14="http://schemas.microsoft.com/office/powerpoint/2010/main" val="3620079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p:spPr>
        <p:txBody>
          <a:bodyPr/>
          <a:lstStyle/>
          <a:p>
            <a:r>
              <a:rPr kumimoji="1" lang="ja-JP" altLang="en-US" dirty="0">
                <a:highlight>
                  <a:srgbClr val="FFFF00"/>
                </a:highlight>
              </a:rPr>
              <a:t>地域援助の具体的展開</a:t>
            </a:r>
            <a:r>
              <a:rPr kumimoji="1" lang="en-US" altLang="ja-JP" dirty="0">
                <a:highlight>
                  <a:srgbClr val="FFFF00"/>
                </a:highlight>
              </a:rPr>
              <a:t>Ⅰ</a:t>
            </a:r>
            <a:endParaRPr kumimoji="1" lang="ja-JP" altLang="en-US" dirty="0">
              <a:highlight>
                <a:srgbClr val="FFFF00"/>
              </a:highlight>
            </a:endParaRPr>
          </a:p>
        </p:txBody>
      </p:sp>
      <p:sp>
        <p:nvSpPr>
          <p:cNvPr id="3" name="コンテンツ プレースホルダー 2"/>
          <p:cNvSpPr>
            <a:spLocks noGrp="1"/>
          </p:cNvSpPr>
          <p:nvPr>
            <p:ph idx="1"/>
          </p:nvPr>
        </p:nvSpPr>
        <p:spPr>
          <a:xfrm>
            <a:off x="323528" y="1124744"/>
            <a:ext cx="8496944" cy="5400601"/>
          </a:xfrm>
        </p:spPr>
        <p:txBody>
          <a:bodyPr/>
          <a:lstStyle/>
          <a:p>
            <a:pPr marL="0" indent="0">
              <a:buNone/>
            </a:pPr>
            <a:r>
              <a:rPr kumimoji="1" lang="en-US" altLang="ja-JP" dirty="0"/>
              <a:t>【11:15</a:t>
            </a:r>
            <a:r>
              <a:rPr kumimoji="1" lang="ja-JP" altLang="en-US" dirty="0"/>
              <a:t>～</a:t>
            </a:r>
            <a:r>
              <a:rPr kumimoji="1" lang="en-US" altLang="ja-JP" dirty="0"/>
              <a:t>11:30】</a:t>
            </a:r>
          </a:p>
          <a:p>
            <a:pPr marL="0" indent="0">
              <a:buNone/>
            </a:pPr>
            <a:r>
              <a:rPr lang="ja-JP" altLang="en-US" dirty="0"/>
              <a:t>　演習の説明　　＊進行役の選定</a:t>
            </a:r>
            <a:endParaRPr lang="en-US" altLang="ja-JP" dirty="0"/>
          </a:p>
          <a:p>
            <a:pPr marL="0" indent="0">
              <a:buNone/>
            </a:pPr>
            <a:endParaRPr kumimoji="1" lang="en-US" altLang="ja-JP" dirty="0"/>
          </a:p>
          <a:p>
            <a:pPr marL="0" indent="0">
              <a:buNone/>
            </a:pPr>
            <a:r>
              <a:rPr kumimoji="1" lang="en-US" altLang="ja-JP" dirty="0"/>
              <a:t>【11:30</a:t>
            </a:r>
            <a:r>
              <a:rPr kumimoji="1" lang="ja-JP" altLang="en-US" dirty="0"/>
              <a:t>～</a:t>
            </a:r>
            <a:r>
              <a:rPr kumimoji="1" lang="en-US" altLang="ja-JP" dirty="0"/>
              <a:t>12:35】</a:t>
            </a:r>
          </a:p>
          <a:p>
            <a:pPr marL="0" indent="0">
              <a:buNone/>
            </a:pPr>
            <a:r>
              <a:rPr lang="ja-JP" altLang="en-US" dirty="0"/>
              <a:t>　地域課題の取組の概要の共有（</a:t>
            </a:r>
            <a:r>
              <a:rPr lang="en-US" altLang="ja-JP" dirty="0"/>
              <a:t>10</a:t>
            </a:r>
            <a:r>
              <a:rPr lang="ja-JP" altLang="en-US" dirty="0"/>
              <a:t>分</a:t>
            </a:r>
            <a:r>
              <a:rPr lang="en-US" altLang="ja-JP" dirty="0"/>
              <a:t>×6</a:t>
            </a:r>
            <a:r>
              <a:rPr lang="ja-JP" altLang="en-US" dirty="0"/>
              <a:t>人）</a:t>
            </a:r>
            <a:endParaRPr lang="en-US" altLang="ja-JP" dirty="0"/>
          </a:p>
          <a:p>
            <a:pPr marL="0" indent="0">
              <a:buNone/>
            </a:pPr>
            <a:r>
              <a:rPr kumimoji="1" lang="ja-JP" altLang="en-US" dirty="0"/>
              <a:t>　　＊</a:t>
            </a:r>
            <a:r>
              <a:rPr kumimoji="1" lang="en-US" altLang="ja-JP" dirty="0"/>
              <a:t>2</a:t>
            </a:r>
            <a:r>
              <a:rPr kumimoji="1" lang="ja-JP" altLang="en-US" dirty="0"/>
              <a:t>日目「人材育成」関連の事前課題も参照</a:t>
            </a:r>
            <a:endParaRPr kumimoji="1" lang="en-US" altLang="ja-JP" dirty="0"/>
          </a:p>
          <a:p>
            <a:pPr marL="0" indent="0">
              <a:buNone/>
            </a:pPr>
            <a:endParaRPr kumimoji="1" lang="en-US" altLang="ja-JP" dirty="0"/>
          </a:p>
          <a:p>
            <a:pPr marL="0" indent="0">
              <a:buNone/>
            </a:pPr>
            <a:r>
              <a:rPr kumimoji="1" lang="en-US" altLang="ja-JP" dirty="0"/>
              <a:t>【12:35</a:t>
            </a:r>
            <a:r>
              <a:rPr kumimoji="1" lang="ja-JP" altLang="en-US" dirty="0"/>
              <a:t>～</a:t>
            </a:r>
            <a:r>
              <a:rPr kumimoji="1" lang="en-US" altLang="ja-JP" dirty="0"/>
              <a:t>12:45】</a:t>
            </a:r>
          </a:p>
          <a:p>
            <a:pPr marL="0" indent="0">
              <a:buNone/>
            </a:pPr>
            <a:r>
              <a:rPr lang="ja-JP" altLang="en-US" dirty="0"/>
              <a:t>　</a:t>
            </a:r>
            <a:r>
              <a:rPr lang="en-US" altLang="ja-JP" dirty="0"/>
              <a:t>Ⅱ</a:t>
            </a:r>
            <a:r>
              <a:rPr lang="ja-JP" altLang="en-US" dirty="0"/>
              <a:t>②で話し合う課題を選ぶ</a:t>
            </a:r>
            <a:endParaRPr kumimoji="1" lang="ja-JP" altLang="en-US" dirty="0"/>
          </a:p>
        </p:txBody>
      </p:sp>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p:cNvSpPr>
            <a:spLocks noGrp="1"/>
          </p:cNvSpPr>
          <p:nvPr>
            <p:ph type="sldNum" sz="quarter" idx="12"/>
          </p:nvPr>
        </p:nvSpPr>
        <p:spPr>
          <a:xfrm>
            <a:off x="6902896" y="6425720"/>
            <a:ext cx="2133600" cy="476250"/>
          </a:xfrm>
        </p:spPr>
        <p:txBody>
          <a:bodyPr/>
          <a:lstStyle/>
          <a:p>
            <a:pPr>
              <a:defRPr/>
            </a:pPr>
            <a:r>
              <a:rPr lang="en-US" altLang="ja-JP" dirty="0" smtClean="0"/>
              <a:t>6</a:t>
            </a:r>
            <a:endParaRPr lang="en-US" altLang="ja-JP" dirty="0"/>
          </a:p>
        </p:txBody>
      </p:sp>
    </p:spTree>
    <p:extLst>
      <p:ext uri="{BB962C8B-B14F-4D97-AF65-F5344CB8AC3E}">
        <p14:creationId xmlns:p14="http://schemas.microsoft.com/office/powerpoint/2010/main" val="609350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C42886-096F-443D-BFD9-744B49A22B96}"/>
              </a:ext>
            </a:extLst>
          </p:cNvPr>
          <p:cNvSpPr>
            <a:spLocks noGrp="1"/>
          </p:cNvSpPr>
          <p:nvPr>
            <p:ph type="title"/>
          </p:nvPr>
        </p:nvSpPr>
        <p:spPr/>
        <p:txBody>
          <a:bodyPr/>
          <a:lstStyle/>
          <a:p>
            <a:r>
              <a:rPr kumimoji="1" lang="ja-JP" altLang="en-US" dirty="0"/>
              <a:t>事前課題の内容</a:t>
            </a:r>
          </a:p>
        </p:txBody>
      </p:sp>
      <p:sp>
        <p:nvSpPr>
          <p:cNvPr id="3" name="コンテンツ プレースホルダー 2">
            <a:extLst>
              <a:ext uri="{FF2B5EF4-FFF2-40B4-BE49-F238E27FC236}">
                <a16:creationId xmlns:a16="http://schemas.microsoft.com/office/drawing/2014/main" id="{44D76573-C025-4B6D-BCA8-F0F6FD9B283A}"/>
              </a:ext>
            </a:extLst>
          </p:cNvPr>
          <p:cNvSpPr>
            <a:spLocks noGrp="1"/>
          </p:cNvSpPr>
          <p:nvPr>
            <p:ph idx="1"/>
          </p:nvPr>
        </p:nvSpPr>
        <p:spPr>
          <a:xfrm>
            <a:off x="251520" y="1844824"/>
            <a:ext cx="8640960" cy="3845024"/>
          </a:xfrm>
        </p:spPr>
        <p:txBody>
          <a:bodyPr/>
          <a:lstStyle/>
          <a:p>
            <a:pPr marL="514350" indent="-514350">
              <a:buFont typeface="+mj-lt"/>
              <a:buAutoNum type="arabicPeriod"/>
            </a:pPr>
            <a:r>
              <a:rPr kumimoji="1" lang="ja-JP" altLang="en-US" dirty="0"/>
              <a:t>地域相談支援の促進について</a:t>
            </a:r>
            <a:endParaRPr kumimoji="1" lang="en-US" altLang="ja-JP" dirty="0"/>
          </a:p>
          <a:p>
            <a:pPr marL="514350" indent="-514350">
              <a:buFont typeface="+mj-lt"/>
              <a:buAutoNum type="arabicPeriod"/>
            </a:pPr>
            <a:r>
              <a:rPr lang="ja-JP" altLang="en-US" dirty="0"/>
              <a:t>医療的ケア児への支援体制の整備について</a:t>
            </a:r>
            <a:endParaRPr lang="en-US" altLang="ja-JP" dirty="0"/>
          </a:p>
          <a:p>
            <a:pPr marL="514350" indent="-514350">
              <a:buFont typeface="+mj-lt"/>
              <a:buAutoNum type="arabicPeriod"/>
            </a:pPr>
            <a:r>
              <a:rPr kumimoji="1" lang="ja-JP" altLang="en-US" dirty="0"/>
              <a:t>児童発達支援センターの設置に向けて</a:t>
            </a:r>
            <a:endParaRPr kumimoji="1" lang="en-US" altLang="ja-JP" dirty="0"/>
          </a:p>
          <a:p>
            <a:pPr marL="514350" indent="-514350">
              <a:buFont typeface="+mj-lt"/>
              <a:buAutoNum type="arabicPeriod"/>
            </a:pPr>
            <a:r>
              <a:rPr lang="ja-JP" altLang="en-US" dirty="0"/>
              <a:t>地域生活支援拠点の整備に向けて</a:t>
            </a:r>
            <a:endParaRPr lang="en-US" altLang="ja-JP" dirty="0"/>
          </a:p>
          <a:p>
            <a:pPr marL="514350" indent="-514350">
              <a:buFont typeface="+mj-lt"/>
              <a:buAutoNum type="arabicPeriod"/>
            </a:pPr>
            <a:r>
              <a:rPr kumimoji="1" lang="ja-JP" altLang="en-US" dirty="0"/>
              <a:t>精神障害者に対応した地域包括ケアシステムの構築に向けて</a:t>
            </a:r>
          </a:p>
        </p:txBody>
      </p:sp>
      <p:sp>
        <p:nvSpPr>
          <p:cNvPr id="4" name="スライド番号プレースホルダー 3">
            <a:extLst>
              <a:ext uri="{FF2B5EF4-FFF2-40B4-BE49-F238E27FC236}">
                <a16:creationId xmlns:a16="http://schemas.microsoft.com/office/drawing/2014/main" id="{AB27E014-0580-4010-8C8B-46CC902BE585}"/>
              </a:ext>
            </a:extLst>
          </p:cNvPr>
          <p:cNvSpPr>
            <a:spLocks noGrp="1"/>
          </p:cNvSpPr>
          <p:nvPr>
            <p:ph type="sldNum" sz="quarter" idx="12"/>
          </p:nvPr>
        </p:nvSpPr>
        <p:spPr>
          <a:xfrm>
            <a:off x="6876256" y="6453336"/>
            <a:ext cx="2133600" cy="476250"/>
          </a:xfrm>
        </p:spPr>
        <p:txBody>
          <a:bodyPr/>
          <a:lstStyle/>
          <a:p>
            <a:pPr>
              <a:defRPr/>
            </a:pPr>
            <a:fld id="{804D6B79-3AEB-42FE-A736-A41F7AEA0445}" type="slidenum">
              <a:rPr lang="en-US" altLang="ja-JP" smtClean="0"/>
              <a:pPr>
                <a:defRPr/>
              </a:pPr>
              <a:t>7</a:t>
            </a:fld>
            <a:endParaRPr lang="en-US" altLang="ja-JP"/>
          </a:p>
        </p:txBody>
      </p:sp>
    </p:spTree>
    <p:extLst>
      <p:ext uri="{BB962C8B-B14F-4D97-AF65-F5344CB8AC3E}">
        <p14:creationId xmlns:p14="http://schemas.microsoft.com/office/powerpoint/2010/main" val="17732529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36525"/>
            <a:ext cx="8229600" cy="844203"/>
          </a:xfrm>
        </p:spPr>
        <p:txBody>
          <a:bodyPr/>
          <a:lstStyle/>
          <a:p>
            <a:r>
              <a:rPr kumimoji="1" lang="ja-JP" altLang="en-US" dirty="0">
                <a:highlight>
                  <a:srgbClr val="FFFF00"/>
                </a:highlight>
              </a:rPr>
              <a:t>地域援助の具体的展開</a:t>
            </a:r>
            <a:r>
              <a:rPr kumimoji="1" lang="en-US" altLang="ja-JP" dirty="0">
                <a:highlight>
                  <a:srgbClr val="FFFF00"/>
                </a:highlight>
              </a:rPr>
              <a:t>Ⅱ</a:t>
            </a:r>
            <a:endParaRPr kumimoji="1" lang="ja-JP" altLang="en-US" dirty="0">
              <a:highlight>
                <a:srgbClr val="FFFF00"/>
              </a:highlight>
            </a:endParaRPr>
          </a:p>
        </p:txBody>
      </p:sp>
      <p:sp>
        <p:nvSpPr>
          <p:cNvPr id="3" name="コンテンツ プレースホルダー 2"/>
          <p:cNvSpPr>
            <a:spLocks noGrp="1"/>
          </p:cNvSpPr>
          <p:nvPr>
            <p:ph idx="1"/>
          </p:nvPr>
        </p:nvSpPr>
        <p:spPr>
          <a:xfrm>
            <a:off x="470701" y="1196752"/>
            <a:ext cx="8229600" cy="5524723"/>
          </a:xfrm>
        </p:spPr>
        <p:txBody>
          <a:bodyPr/>
          <a:lstStyle/>
          <a:p>
            <a:pPr marL="0" indent="0">
              <a:buNone/>
            </a:pPr>
            <a:r>
              <a:rPr lang="ja-JP" altLang="en-US" sz="2800" dirty="0"/>
              <a:t>①地域相談支援を通して（</a:t>
            </a:r>
            <a:r>
              <a:rPr lang="en-US" altLang="ja-JP" sz="2800" dirty="0"/>
              <a:t>13:45</a:t>
            </a:r>
            <a:r>
              <a:rPr lang="ja-JP" altLang="en-US" sz="2800" dirty="0"/>
              <a:t>～</a:t>
            </a:r>
            <a:r>
              <a:rPr lang="en-US" altLang="ja-JP" sz="2800" dirty="0"/>
              <a:t>14:05</a:t>
            </a:r>
            <a:r>
              <a:rPr lang="ja-JP" altLang="en-US" sz="2800" dirty="0"/>
              <a:t>）</a:t>
            </a:r>
            <a:endParaRPr lang="en-US" altLang="ja-JP" sz="2800" dirty="0"/>
          </a:p>
          <a:p>
            <a:pPr marL="0" indent="0">
              <a:buNone/>
            </a:pPr>
            <a:r>
              <a:rPr lang="ja-JP" altLang="en-US" sz="2800" dirty="0"/>
              <a:t>　　＊</a:t>
            </a:r>
            <a:r>
              <a:rPr lang="en-US" altLang="ja-JP" sz="2800" dirty="0"/>
              <a:t>3</a:t>
            </a:r>
            <a:r>
              <a:rPr lang="ja-JP" altLang="en-US" sz="2800" dirty="0"/>
              <a:t>人一組で実施</a:t>
            </a:r>
            <a:endParaRPr lang="en-US" altLang="ja-JP" sz="2800" dirty="0"/>
          </a:p>
          <a:p>
            <a:pPr marL="0" indent="0">
              <a:buNone/>
            </a:pPr>
            <a:endParaRPr lang="en-US" altLang="ja-JP" sz="2800" dirty="0"/>
          </a:p>
          <a:p>
            <a:pPr marL="0" indent="0">
              <a:buNone/>
            </a:pPr>
            <a:r>
              <a:rPr lang="ja-JP" altLang="en-US" sz="2800" dirty="0"/>
              <a:t>　　＜休憩　</a:t>
            </a:r>
            <a:r>
              <a:rPr lang="en-US" altLang="ja-JP" sz="2800" dirty="0"/>
              <a:t>14:05</a:t>
            </a:r>
            <a:r>
              <a:rPr lang="ja-JP" altLang="en-US" sz="2800" dirty="0"/>
              <a:t>～</a:t>
            </a:r>
            <a:r>
              <a:rPr lang="en-US" altLang="ja-JP" sz="2800" dirty="0"/>
              <a:t>15:20</a:t>
            </a:r>
            <a:r>
              <a:rPr lang="ja-JP" altLang="en-US" sz="2800" dirty="0"/>
              <a:t>＞</a:t>
            </a:r>
            <a:endParaRPr lang="en-US" altLang="ja-JP" sz="2800" dirty="0"/>
          </a:p>
          <a:p>
            <a:pPr marL="0" indent="0">
              <a:buNone/>
            </a:pPr>
            <a:endParaRPr kumimoji="1" lang="en-US" altLang="ja-JP" sz="2800" dirty="0"/>
          </a:p>
          <a:p>
            <a:pPr marL="0" indent="0">
              <a:buNone/>
            </a:pPr>
            <a:r>
              <a:rPr lang="ja-JP" altLang="en-US" sz="2800" dirty="0"/>
              <a:t>②グループで選定したテーマ（</a:t>
            </a:r>
            <a:r>
              <a:rPr lang="en-US" altLang="ja-JP" sz="2800" dirty="0"/>
              <a:t>15:20</a:t>
            </a:r>
            <a:r>
              <a:rPr lang="ja-JP" altLang="en-US" sz="2800" dirty="0"/>
              <a:t>～</a:t>
            </a:r>
            <a:r>
              <a:rPr lang="en-US" altLang="ja-JP" sz="2800" dirty="0"/>
              <a:t>16:30</a:t>
            </a:r>
            <a:r>
              <a:rPr lang="ja-JP" altLang="en-US" sz="2800" dirty="0"/>
              <a:t>）</a:t>
            </a:r>
            <a:endParaRPr lang="en-US" altLang="ja-JP" sz="2800" dirty="0"/>
          </a:p>
          <a:p>
            <a:pPr marL="0" indent="0">
              <a:buNone/>
            </a:pPr>
            <a:r>
              <a:rPr lang="ja-JP" altLang="en-US" sz="2800" dirty="0"/>
              <a:t>　　＊</a:t>
            </a:r>
            <a:r>
              <a:rPr lang="en-US" altLang="ja-JP" sz="2800" dirty="0"/>
              <a:t>3</a:t>
            </a:r>
            <a:r>
              <a:rPr lang="ja-JP" altLang="en-US" sz="2800" dirty="0"/>
              <a:t>人一組で実施</a:t>
            </a:r>
            <a:endParaRPr lang="en-US" altLang="ja-JP" sz="2800" dirty="0"/>
          </a:p>
          <a:p>
            <a:pPr marL="0" indent="0">
              <a:buNone/>
            </a:pPr>
            <a:endParaRPr lang="en-US" altLang="ja-JP" sz="2800" dirty="0"/>
          </a:p>
          <a:p>
            <a:pPr marL="0" indent="0">
              <a:buNone/>
            </a:pPr>
            <a:r>
              <a:rPr lang="ja-JP" altLang="en-US" sz="2800" dirty="0"/>
              <a:t>③まとめ（</a:t>
            </a:r>
            <a:r>
              <a:rPr lang="en-US" altLang="ja-JP" sz="2800" dirty="0"/>
              <a:t>16:30</a:t>
            </a:r>
            <a:r>
              <a:rPr lang="ja-JP" altLang="en-US" sz="2800" dirty="0"/>
              <a:t>～</a:t>
            </a:r>
            <a:r>
              <a:rPr lang="en-US" altLang="ja-JP" sz="2800" dirty="0"/>
              <a:t>17:00</a:t>
            </a:r>
            <a:r>
              <a:rPr lang="ja-JP" altLang="en-US" sz="2800" dirty="0"/>
              <a:t>）</a:t>
            </a:r>
            <a:endParaRPr lang="en-US" altLang="ja-JP" sz="2800" dirty="0"/>
          </a:p>
          <a:p>
            <a:pPr marL="0" indent="0">
              <a:buNone/>
            </a:pPr>
            <a:r>
              <a:rPr lang="ja-JP" altLang="en-US" sz="2800" dirty="0"/>
              <a:t>　　＊</a:t>
            </a:r>
            <a:r>
              <a:rPr lang="en-US" altLang="ja-JP" sz="2800" dirty="0"/>
              <a:t>6</a:t>
            </a:r>
            <a:r>
              <a:rPr lang="ja-JP" altLang="en-US" sz="2800" dirty="0"/>
              <a:t>人グループに戻る</a:t>
            </a:r>
            <a:endParaRPr lang="en-US" altLang="ja-JP" sz="2800" dirty="0"/>
          </a:p>
        </p:txBody>
      </p:sp>
      <p:sp>
        <p:nvSpPr>
          <p:cNvPr id="4" name="Text Box 15"/>
          <p:cNvSpPr txBox="1">
            <a:spLocks noChangeArrowheads="1"/>
          </p:cNvSpPr>
          <p:nvPr/>
        </p:nvSpPr>
        <p:spPr bwMode="auto">
          <a:xfrm>
            <a:off x="107504" y="6525345"/>
            <a:ext cx="3600400" cy="276999"/>
          </a:xfrm>
          <a:prstGeom prst="rect">
            <a:avLst/>
          </a:prstGeom>
          <a:noFill/>
          <a:ln w="9525">
            <a:noFill/>
            <a:miter lim="800000"/>
            <a:headEnd/>
            <a:tailEnd/>
          </a:ln>
        </p:spPr>
        <p:txBody>
          <a:bodyPr wrap="square">
            <a:spAutoFit/>
          </a:bodyPr>
          <a:lstStyle/>
          <a:p>
            <a:r>
              <a:rPr lang="ja-JP" altLang="en-US" sz="1200" i="1" dirty="0">
                <a:latin typeface="ＭＳ Ｐ明朝" panose="02020600040205080304" pitchFamily="18" charset="-128"/>
                <a:ea typeface="ＭＳ Ｐ明朝" panose="02020600040205080304" pitchFamily="18" charset="-128"/>
              </a:rPr>
              <a:t>平成</a:t>
            </a:r>
            <a:r>
              <a:rPr lang="en-US" altLang="ja-JP" sz="1200" i="1" dirty="0">
                <a:latin typeface="ＭＳ Ｐ明朝" panose="02020600040205080304" pitchFamily="18" charset="-128"/>
                <a:ea typeface="ＭＳ Ｐ明朝" panose="02020600040205080304" pitchFamily="18" charset="-128"/>
              </a:rPr>
              <a:t>30</a:t>
            </a:r>
            <a:r>
              <a:rPr lang="ja-JP" altLang="en-US" sz="1200" i="1" dirty="0">
                <a:latin typeface="ＭＳ Ｐ明朝" panose="02020600040205080304" pitchFamily="18" charset="-128"/>
                <a:ea typeface="ＭＳ Ｐ明朝" panose="02020600040205080304" pitchFamily="18" charset="-128"/>
              </a:rPr>
              <a:t>年度主任相談支援専門員養成研修</a:t>
            </a:r>
            <a:endParaRPr lang="en-US" altLang="ja-JP" sz="1200" i="1" dirty="0">
              <a:latin typeface="ＭＳ Ｐ明朝" panose="02020600040205080304" pitchFamily="18" charset="-128"/>
              <a:ea typeface="ＭＳ Ｐ明朝" panose="02020600040205080304" pitchFamily="18" charset="-128"/>
            </a:endParaRPr>
          </a:p>
        </p:txBody>
      </p:sp>
      <p:sp>
        <p:nvSpPr>
          <p:cNvPr id="5" name="スライド番号プレースホルダー 4"/>
          <p:cNvSpPr>
            <a:spLocks noGrp="1"/>
          </p:cNvSpPr>
          <p:nvPr>
            <p:ph type="sldNum" sz="quarter" idx="12"/>
          </p:nvPr>
        </p:nvSpPr>
        <p:spPr>
          <a:xfrm>
            <a:off x="6897458" y="6502521"/>
            <a:ext cx="2133600" cy="476250"/>
          </a:xfrm>
        </p:spPr>
        <p:txBody>
          <a:bodyPr/>
          <a:lstStyle/>
          <a:p>
            <a:pPr>
              <a:defRPr/>
            </a:pPr>
            <a:fld id="{804D6B79-3AEB-42FE-A736-A41F7AEA0445}" type="slidenum">
              <a:rPr lang="en-US" altLang="ja-JP" smtClean="0"/>
              <a:pPr>
                <a:defRPr/>
              </a:pPr>
              <a:t>8</a:t>
            </a:fld>
            <a:endParaRPr lang="en-US" altLang="ja-JP" dirty="0"/>
          </a:p>
        </p:txBody>
      </p:sp>
      <p:grpSp>
        <p:nvGrpSpPr>
          <p:cNvPr id="8" name="グループ化 7">
            <a:extLst>
              <a:ext uri="{FF2B5EF4-FFF2-40B4-BE49-F238E27FC236}">
                <a16:creationId xmlns:a16="http://schemas.microsoft.com/office/drawing/2014/main" id="{CDE0CA0D-5D6F-49EC-BED5-C4CD33A6DB59}"/>
              </a:ext>
            </a:extLst>
          </p:cNvPr>
          <p:cNvGrpSpPr/>
          <p:nvPr/>
        </p:nvGrpSpPr>
        <p:grpSpPr>
          <a:xfrm>
            <a:off x="4279775" y="4253482"/>
            <a:ext cx="4546849" cy="2376263"/>
            <a:chOff x="4722987" y="2072321"/>
            <a:chExt cx="4539877" cy="2106596"/>
          </a:xfrm>
        </p:grpSpPr>
        <p:sp>
          <p:nvSpPr>
            <p:cNvPr id="7" name="思考の吹き出し: 雲形 6">
              <a:extLst>
                <a:ext uri="{FF2B5EF4-FFF2-40B4-BE49-F238E27FC236}">
                  <a16:creationId xmlns:a16="http://schemas.microsoft.com/office/drawing/2014/main" id="{6C560D15-65D2-48E3-9CE1-D1BF1DBE7F98}"/>
                </a:ext>
              </a:extLst>
            </p:cNvPr>
            <p:cNvSpPr/>
            <p:nvPr/>
          </p:nvSpPr>
          <p:spPr>
            <a:xfrm>
              <a:off x="4722987" y="2072321"/>
              <a:ext cx="4539877" cy="2106596"/>
            </a:xfrm>
            <a:prstGeom prst="cloudCallout">
              <a:avLst>
                <a:gd name="adj1" fmla="val -45109"/>
                <a:gd name="adj2" fmla="val -532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A8467CF-20A5-48B8-BE0B-1C38CE7535DA}"/>
                </a:ext>
              </a:extLst>
            </p:cNvPr>
            <p:cNvSpPr txBox="1"/>
            <p:nvPr/>
          </p:nvSpPr>
          <p:spPr>
            <a:xfrm>
              <a:off x="5148064" y="2446010"/>
              <a:ext cx="4114800" cy="1384995"/>
            </a:xfrm>
            <a:prstGeom prst="rect">
              <a:avLst/>
            </a:prstGeom>
            <a:noFill/>
          </p:spPr>
          <p:txBody>
            <a:bodyPr wrap="square" rtlCol="0">
              <a:spAutoFit/>
            </a:bodyPr>
            <a:lstStyle/>
            <a:p>
              <a:r>
                <a:rPr kumimoji="1" lang="ja-JP" altLang="en-US" sz="2800" dirty="0"/>
                <a:t>協議会活用について、実践上の工夫を話し合う</a:t>
              </a:r>
              <a:endParaRPr kumimoji="1" lang="en-US" altLang="ja-JP" sz="2800" dirty="0"/>
            </a:p>
            <a:p>
              <a:r>
                <a:rPr lang="ja-JP" altLang="en-US" sz="2800" dirty="0"/>
                <a:t>→「私の地域」に持ち帰る</a:t>
              </a:r>
              <a:endParaRPr kumimoji="1" lang="ja-JP" altLang="en-US" sz="2800" dirty="0"/>
            </a:p>
          </p:txBody>
        </p:sp>
      </p:grpSp>
    </p:spTree>
    <p:extLst>
      <p:ext uri="{BB962C8B-B14F-4D97-AF65-F5344CB8AC3E}">
        <p14:creationId xmlns:p14="http://schemas.microsoft.com/office/powerpoint/2010/main" val="69753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EDA541A-927C-4F57-94E4-561D6E3BF150}"/>
              </a:ext>
            </a:extLst>
          </p:cNvPr>
          <p:cNvSpPr>
            <a:spLocks noGrp="1"/>
          </p:cNvSpPr>
          <p:nvPr>
            <p:ph type="title"/>
          </p:nvPr>
        </p:nvSpPr>
        <p:spPr>
          <a:xfrm>
            <a:off x="457200" y="136525"/>
            <a:ext cx="8229600" cy="778098"/>
          </a:xfrm>
        </p:spPr>
        <p:txBody>
          <a:bodyPr/>
          <a:lstStyle/>
          <a:p>
            <a:r>
              <a:rPr kumimoji="1" lang="ja-JP" altLang="en-US" sz="3200" dirty="0">
                <a:highlight>
                  <a:srgbClr val="FFFF00"/>
                </a:highlight>
              </a:rPr>
              <a:t>地域援助の具体的展開</a:t>
            </a:r>
            <a:r>
              <a:rPr kumimoji="1" lang="en-US" altLang="ja-JP" sz="3200" dirty="0">
                <a:highlight>
                  <a:srgbClr val="FFFF00"/>
                </a:highlight>
              </a:rPr>
              <a:t>Ⅱ</a:t>
            </a:r>
            <a:r>
              <a:rPr kumimoji="1" lang="ja-JP" altLang="en-US" sz="3200" dirty="0">
                <a:highlight>
                  <a:srgbClr val="FFFF00"/>
                </a:highlight>
              </a:rPr>
              <a:t>ワークシート</a:t>
            </a:r>
          </a:p>
        </p:txBody>
      </p:sp>
      <p:graphicFrame>
        <p:nvGraphicFramePr>
          <p:cNvPr id="5" name="コンテンツ プレースホルダー 4">
            <a:extLst>
              <a:ext uri="{FF2B5EF4-FFF2-40B4-BE49-F238E27FC236}">
                <a16:creationId xmlns:a16="http://schemas.microsoft.com/office/drawing/2014/main" id="{AD0FFA29-EC43-4EBD-B281-1348DCB778EC}"/>
              </a:ext>
            </a:extLst>
          </p:cNvPr>
          <p:cNvGraphicFramePr>
            <a:graphicFrameLocks noGrp="1"/>
          </p:cNvGraphicFramePr>
          <p:nvPr>
            <p:ph idx="1"/>
            <p:extLst>
              <p:ext uri="{D42A27DB-BD31-4B8C-83A1-F6EECF244321}">
                <p14:modId xmlns:p14="http://schemas.microsoft.com/office/powerpoint/2010/main" val="2053363402"/>
              </p:ext>
            </p:extLst>
          </p:nvPr>
        </p:nvGraphicFramePr>
        <p:xfrm>
          <a:off x="539552" y="966438"/>
          <a:ext cx="8229600" cy="5491480"/>
        </p:xfrm>
        <a:graphic>
          <a:graphicData uri="http://schemas.openxmlformats.org/drawingml/2006/table">
            <a:tbl>
              <a:tblPr firstRow="1" bandRow="1">
                <a:tableStyleId>{5940675A-B579-460E-94D1-54222C63F5DA}</a:tableStyleId>
              </a:tblPr>
              <a:tblGrid>
                <a:gridCol w="4114800">
                  <a:extLst>
                    <a:ext uri="{9D8B030D-6E8A-4147-A177-3AD203B41FA5}">
                      <a16:colId xmlns:a16="http://schemas.microsoft.com/office/drawing/2014/main" val="3994682592"/>
                    </a:ext>
                  </a:extLst>
                </a:gridCol>
                <a:gridCol w="4114800">
                  <a:extLst>
                    <a:ext uri="{9D8B030D-6E8A-4147-A177-3AD203B41FA5}">
                      <a16:colId xmlns:a16="http://schemas.microsoft.com/office/drawing/2014/main" val="3571517384"/>
                    </a:ext>
                  </a:extLst>
                </a:gridCol>
              </a:tblGrid>
              <a:tr h="370840">
                <a:tc gridSpan="2">
                  <a:txBody>
                    <a:bodyPr/>
                    <a:lstStyle/>
                    <a:p>
                      <a:r>
                        <a:rPr kumimoji="1" lang="en-US" altLang="ja-JP" dirty="0"/>
                        <a:t>【</a:t>
                      </a:r>
                      <a:r>
                        <a:rPr kumimoji="1" lang="ja-JP" altLang="en-US" dirty="0"/>
                        <a:t>テーマ</a:t>
                      </a:r>
                      <a:r>
                        <a:rPr kumimoji="1" lang="en-US" altLang="ja-JP" dirty="0"/>
                        <a:t>】</a:t>
                      </a:r>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3259867177"/>
                  </a:ext>
                </a:extLst>
              </a:tr>
              <a:tr h="370840">
                <a:tc>
                  <a:txBody>
                    <a:bodyPr/>
                    <a:lstStyle/>
                    <a:p>
                      <a:r>
                        <a:rPr kumimoji="1" lang="ja-JP" altLang="en-US" dirty="0"/>
                        <a:t>１　目的の共有（基本理念と達成目標）</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２　現状と課題の把握</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３  連携体制の把握</a:t>
                      </a:r>
                      <a:endParaRPr kumimoji="1" lang="en-US" altLang="ja-JP" dirty="0"/>
                    </a:p>
                    <a:p>
                      <a:endParaRPr kumimoji="1" lang="en-US" altLang="ja-JP" dirty="0"/>
                    </a:p>
                    <a:p>
                      <a:endParaRPr kumimoji="1" lang="en-US" altLang="ja-JP" dirty="0"/>
                    </a:p>
                    <a:p>
                      <a:endParaRPr kumimoji="1" lang="en-US" altLang="ja-JP" dirty="0"/>
                    </a:p>
                    <a:p>
                      <a:endParaRPr kumimoji="1" lang="ja-JP" altLang="en-US" dirty="0"/>
                    </a:p>
                  </a:txBody>
                  <a:tcPr/>
                </a:tc>
                <a:tc>
                  <a:txBody>
                    <a:bodyPr/>
                    <a:lstStyle/>
                    <a:p>
                      <a:r>
                        <a:rPr kumimoji="1" lang="ja-JP" altLang="en-US" dirty="0"/>
                        <a:t>４　推進チームの組織</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５　共通理解の醸成</a:t>
                      </a:r>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r>
                        <a:rPr kumimoji="1" lang="ja-JP" altLang="en-US" dirty="0"/>
                        <a:t>６　達成目標とスケジュール</a:t>
                      </a:r>
                    </a:p>
                  </a:txBody>
                  <a:tcPr/>
                </a:tc>
                <a:extLst>
                  <a:ext uri="{0D108BD9-81ED-4DB2-BD59-A6C34878D82A}">
                    <a16:rowId xmlns:a16="http://schemas.microsoft.com/office/drawing/2014/main" val="2287662650"/>
                  </a:ext>
                </a:extLst>
              </a:tr>
              <a:tr h="370840">
                <a:tc gridSpan="2">
                  <a:txBody>
                    <a:bodyPr/>
                    <a:lstStyle/>
                    <a:p>
                      <a:r>
                        <a:rPr kumimoji="1" lang="en-US" altLang="ja-JP" dirty="0"/>
                        <a:t>【</a:t>
                      </a:r>
                      <a:r>
                        <a:rPr kumimoji="1" lang="ja-JP" altLang="en-US" dirty="0"/>
                        <a:t>明確になった課題／主任相談支援専門員としての役割</a:t>
                      </a:r>
                      <a:r>
                        <a:rPr kumimoji="1" lang="en-US" altLang="ja-JP" dirty="0"/>
                        <a:t>】</a:t>
                      </a:r>
                    </a:p>
                    <a:p>
                      <a:endParaRPr kumimoji="1" lang="en-US" altLang="ja-JP" dirty="0"/>
                    </a:p>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692314046"/>
                  </a:ext>
                </a:extLst>
              </a:tr>
            </a:tbl>
          </a:graphicData>
        </a:graphic>
      </p:graphicFrame>
      <p:sp>
        <p:nvSpPr>
          <p:cNvPr id="4" name="スライド番号プレースホルダー 3">
            <a:extLst>
              <a:ext uri="{FF2B5EF4-FFF2-40B4-BE49-F238E27FC236}">
                <a16:creationId xmlns:a16="http://schemas.microsoft.com/office/drawing/2014/main" id="{CFD09099-FFA4-45E1-9C81-919AC0C9D9EB}"/>
              </a:ext>
            </a:extLst>
          </p:cNvPr>
          <p:cNvSpPr>
            <a:spLocks noGrp="1"/>
          </p:cNvSpPr>
          <p:nvPr>
            <p:ph type="sldNum" sz="quarter" idx="12"/>
          </p:nvPr>
        </p:nvSpPr>
        <p:spPr>
          <a:xfrm>
            <a:off x="6999560" y="6527570"/>
            <a:ext cx="2133600" cy="476250"/>
          </a:xfrm>
        </p:spPr>
        <p:txBody>
          <a:bodyPr/>
          <a:lstStyle/>
          <a:p>
            <a:pPr>
              <a:defRPr/>
            </a:pPr>
            <a:fld id="{804D6B79-3AEB-42FE-A736-A41F7AEA0445}" type="slidenum">
              <a:rPr lang="en-US" altLang="ja-JP" smtClean="0"/>
              <a:pPr>
                <a:defRPr/>
              </a:pPr>
              <a:t>9</a:t>
            </a:fld>
            <a:endParaRPr lang="en-US" altLang="ja-JP" dirty="0"/>
          </a:p>
        </p:txBody>
      </p:sp>
      <p:sp>
        <p:nvSpPr>
          <p:cNvPr id="6" name="正方形/長方形 5">
            <a:extLst>
              <a:ext uri="{FF2B5EF4-FFF2-40B4-BE49-F238E27FC236}">
                <a16:creationId xmlns:a16="http://schemas.microsoft.com/office/drawing/2014/main" id="{E4700FD0-9B5D-466A-9618-4EB59E13AF2D}"/>
              </a:ext>
            </a:extLst>
          </p:cNvPr>
          <p:cNvSpPr/>
          <p:nvPr/>
        </p:nvSpPr>
        <p:spPr>
          <a:xfrm>
            <a:off x="323528" y="6495731"/>
            <a:ext cx="3416320" cy="307777"/>
          </a:xfrm>
          <a:prstGeom prst="rect">
            <a:avLst/>
          </a:prstGeom>
        </p:spPr>
        <p:txBody>
          <a:bodyPr wrap="none">
            <a:spAutoFit/>
          </a:bodyPr>
          <a:lstStyle/>
          <a:p>
            <a:pPr fontAlgn="auto">
              <a:spcBef>
                <a:spcPts val="0"/>
              </a:spcBef>
              <a:spcAft>
                <a:spcPts val="0"/>
              </a:spcAft>
              <a:defRPr/>
            </a:pPr>
            <a:r>
              <a:rPr lang="ja-JP" altLang="en-US" sz="1400" i="1" dirty="0">
                <a:solidFill>
                  <a:prstClr val="black"/>
                </a:solidFill>
                <a:latin typeface="ＭＳ Ｐ明朝" panose="02020600040205080304" pitchFamily="18" charset="-128"/>
                <a:ea typeface="ＭＳ Ｐ明朝" panose="02020600040205080304" pitchFamily="18" charset="-128"/>
              </a:rPr>
              <a:t>平成</a:t>
            </a:r>
            <a:r>
              <a:rPr lang="en-US" altLang="ja-JP" sz="1400" i="1" dirty="0">
                <a:solidFill>
                  <a:prstClr val="black"/>
                </a:solidFill>
                <a:latin typeface="ＭＳ Ｐ明朝" panose="02020600040205080304" pitchFamily="18" charset="-128"/>
                <a:ea typeface="ＭＳ Ｐ明朝" panose="02020600040205080304" pitchFamily="18" charset="-128"/>
              </a:rPr>
              <a:t>30</a:t>
            </a:r>
            <a:r>
              <a:rPr lang="ja-JP" altLang="en-US" sz="1400" i="1" dirty="0">
                <a:solidFill>
                  <a:prstClr val="black"/>
                </a:solidFill>
                <a:latin typeface="ＭＳ Ｐ明朝" panose="02020600040205080304" pitchFamily="18" charset="-128"/>
                <a:ea typeface="ＭＳ Ｐ明朝" panose="02020600040205080304" pitchFamily="18" charset="-128"/>
              </a:rPr>
              <a:t>年度主任相談支援専門員養成研修</a:t>
            </a:r>
            <a:endParaRPr lang="en-US" altLang="ja-JP" sz="1400" i="1" dirty="0">
              <a:solidFill>
                <a:prstClr val="black"/>
              </a:solidFill>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428460293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dirty="0" smtClean="0"/>
        </a:defPPr>
      </a:lstStyle>
      <a:style>
        <a:lnRef idx="1">
          <a:schemeClr val="accent5"/>
        </a:lnRef>
        <a:fillRef idx="2">
          <a:schemeClr val="accent5"/>
        </a:fillRef>
        <a:effectRef idx="1">
          <a:schemeClr val="accent5"/>
        </a:effectRef>
        <a:fontRef idx="minor">
          <a:schemeClr val="dk1"/>
        </a:fontRef>
      </a:style>
    </a:sp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8526</TotalTime>
  <Words>1718</Words>
  <Application>Microsoft Office PowerPoint</Application>
  <PresentationFormat>画面に合わせる (4:3)</PresentationFormat>
  <Paragraphs>406</Paragraphs>
  <Slides>25</Slides>
  <Notes>12</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25</vt:i4>
      </vt:variant>
    </vt:vector>
  </HeadingPairs>
  <TitlesOfParts>
    <vt:vector size="38" baseType="lpstr">
      <vt:lpstr>GothicBBB-Medium-Identity-H</vt:lpstr>
      <vt:lpstr>HGP創英角ｺﾞｼｯｸUB</vt:lpstr>
      <vt:lpstr>ＭＳ Ｐゴシック</vt:lpstr>
      <vt:lpstr>ＭＳ Ｐ明朝</vt:lpstr>
      <vt:lpstr>ＭＳ ゴシック</vt:lpstr>
      <vt:lpstr>ShinGo-Medium-Identity-H</vt:lpstr>
      <vt:lpstr>游明朝</vt:lpstr>
      <vt:lpstr>Arial</vt:lpstr>
      <vt:lpstr>Century</vt:lpstr>
      <vt:lpstr>Times New Roman</vt:lpstr>
      <vt:lpstr>Wingdings</vt:lpstr>
      <vt:lpstr>標準デザイン</vt:lpstr>
      <vt:lpstr>1_標準デザイン</vt:lpstr>
      <vt:lpstr>平成30年度主任相談支援専門員養成研修</vt:lpstr>
      <vt:lpstr>PowerPoint プレゼンテーション</vt:lpstr>
      <vt:lpstr>重層的な相談支援体制</vt:lpstr>
      <vt:lpstr>演習のねらい</vt:lpstr>
      <vt:lpstr>演習の流れ</vt:lpstr>
      <vt:lpstr>地域援助の具体的展開Ⅰ</vt:lpstr>
      <vt:lpstr>事前課題の内容</vt:lpstr>
      <vt:lpstr>地域援助の具体的展開Ⅱ</vt:lpstr>
      <vt:lpstr>地域援助の具体的展開Ⅱワークシート</vt:lpstr>
      <vt:lpstr>自立支援協議会運営の視点</vt:lpstr>
      <vt:lpstr>地域援助の具体的展開Ⅱ① ～地域相談支援を通して～</vt:lpstr>
      <vt:lpstr>１　目的の共有（基本理念と達成目標） </vt:lpstr>
      <vt:lpstr>２　地域相談支援における現状と課題　</vt:lpstr>
      <vt:lpstr>２　地域相談支援における現状と課題</vt:lpstr>
      <vt:lpstr>２　地域相談支援における現状と課題</vt:lpstr>
      <vt:lpstr>３　地域相談支援における連携体制の現状と課題</vt:lpstr>
      <vt:lpstr> 　　 　　</vt:lpstr>
      <vt:lpstr>５　組織責任者との共通理解の醸成</vt:lpstr>
      <vt:lpstr>６　今年度の達成目標とスケジュール</vt:lpstr>
      <vt:lpstr>地域援助の具体的展開Ⅱ② ～グループで選定したテーマについて～</vt:lpstr>
      <vt:lpstr>地域援助の具体的展開Ⅱ③ ～まとめ～</vt:lpstr>
      <vt:lpstr>PowerPoint プレゼンテーション</vt:lpstr>
      <vt:lpstr>PowerPoint プレゼンテーション</vt:lpstr>
      <vt:lpstr>地域変革のためのヒアリングシート 本人とともに資源探しを行う</vt:lpstr>
      <vt:lpstr>頼りになる資源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コマ名</dc:title>
  <dc:creator>小島一郎</dc:creator>
  <cp:lastModifiedBy>北村</cp:lastModifiedBy>
  <cp:revision>93</cp:revision>
  <cp:lastPrinted>2019-01-07T02:19:29Z</cp:lastPrinted>
  <dcterms:created xsi:type="dcterms:W3CDTF">2006-03-03T14:21:43Z</dcterms:created>
  <dcterms:modified xsi:type="dcterms:W3CDTF">2019-01-10T11:03:31Z</dcterms:modified>
</cp:coreProperties>
</file>